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8"/>
  </p:notesMasterIdLst>
  <p:sldIdLst>
    <p:sldId id="256" r:id="rId2"/>
    <p:sldId id="330" r:id="rId3"/>
    <p:sldId id="509" r:id="rId4"/>
    <p:sldId id="338" r:id="rId5"/>
    <p:sldId id="502" r:id="rId6"/>
    <p:sldId id="503" r:id="rId7"/>
    <p:sldId id="505" r:id="rId8"/>
    <p:sldId id="506" r:id="rId9"/>
    <p:sldId id="569" r:id="rId10"/>
    <p:sldId id="464" r:id="rId11"/>
    <p:sldId id="510" r:id="rId12"/>
    <p:sldId id="511" r:id="rId13"/>
    <p:sldId id="512" r:id="rId14"/>
    <p:sldId id="513" r:id="rId15"/>
    <p:sldId id="514" r:id="rId16"/>
    <p:sldId id="515" r:id="rId17"/>
    <p:sldId id="357" r:id="rId18"/>
    <p:sldId id="562" r:id="rId19"/>
    <p:sldId id="358" r:id="rId20"/>
    <p:sldId id="359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523" r:id="rId29"/>
    <p:sldId id="524" r:id="rId30"/>
    <p:sldId id="525" r:id="rId31"/>
    <p:sldId id="526" r:id="rId32"/>
    <p:sldId id="527" r:id="rId33"/>
    <p:sldId id="528" r:id="rId34"/>
    <p:sldId id="529" r:id="rId35"/>
    <p:sldId id="530" r:id="rId36"/>
    <p:sldId id="531" r:id="rId37"/>
    <p:sldId id="532" r:id="rId38"/>
    <p:sldId id="533" r:id="rId39"/>
    <p:sldId id="583" r:id="rId40"/>
    <p:sldId id="534" r:id="rId41"/>
    <p:sldId id="535" r:id="rId42"/>
    <p:sldId id="536" r:id="rId43"/>
    <p:sldId id="537" r:id="rId44"/>
    <p:sldId id="538" r:id="rId45"/>
    <p:sldId id="539" r:id="rId46"/>
    <p:sldId id="540" r:id="rId47"/>
    <p:sldId id="541" r:id="rId48"/>
    <p:sldId id="542" r:id="rId49"/>
    <p:sldId id="543" r:id="rId50"/>
    <p:sldId id="544" r:id="rId51"/>
    <p:sldId id="545" r:id="rId52"/>
    <p:sldId id="546" r:id="rId53"/>
    <p:sldId id="547" r:id="rId54"/>
    <p:sldId id="548" r:id="rId55"/>
    <p:sldId id="549" r:id="rId56"/>
    <p:sldId id="550" r:id="rId57"/>
    <p:sldId id="551" r:id="rId58"/>
    <p:sldId id="552" r:id="rId59"/>
    <p:sldId id="553" r:id="rId60"/>
    <p:sldId id="554" r:id="rId61"/>
    <p:sldId id="555" r:id="rId62"/>
    <p:sldId id="556" r:id="rId63"/>
    <p:sldId id="557" r:id="rId64"/>
    <p:sldId id="558" r:id="rId65"/>
    <p:sldId id="559" r:id="rId66"/>
    <p:sldId id="560" r:id="rId67"/>
    <p:sldId id="561" r:id="rId68"/>
    <p:sldId id="490" r:id="rId69"/>
    <p:sldId id="466" r:id="rId70"/>
    <p:sldId id="477" r:id="rId71"/>
    <p:sldId id="467" r:id="rId72"/>
    <p:sldId id="465" r:id="rId73"/>
    <p:sldId id="449" r:id="rId74"/>
    <p:sldId id="492" r:id="rId75"/>
    <p:sldId id="468" r:id="rId76"/>
    <p:sldId id="482" r:id="rId77"/>
    <p:sldId id="469" r:id="rId78"/>
    <p:sldId id="470" r:id="rId79"/>
    <p:sldId id="475" r:id="rId80"/>
    <p:sldId id="476" r:id="rId81"/>
    <p:sldId id="481" r:id="rId82"/>
    <p:sldId id="471" r:id="rId83"/>
    <p:sldId id="473" r:id="rId84"/>
    <p:sldId id="478" r:id="rId85"/>
    <p:sldId id="479" r:id="rId86"/>
    <p:sldId id="472" r:id="rId87"/>
    <p:sldId id="474" r:id="rId88"/>
    <p:sldId id="480" r:id="rId89"/>
    <p:sldId id="493" r:id="rId90"/>
    <p:sldId id="572" r:id="rId91"/>
    <p:sldId id="573" r:id="rId92"/>
    <p:sldId id="575" r:id="rId93"/>
    <p:sldId id="577" r:id="rId94"/>
    <p:sldId id="571" r:id="rId95"/>
    <p:sldId id="355" r:id="rId96"/>
    <p:sldId id="564" r:id="rId97"/>
    <p:sldId id="566" r:id="rId98"/>
    <p:sldId id="567" r:id="rId99"/>
    <p:sldId id="565" r:id="rId100"/>
    <p:sldId id="581" r:id="rId101"/>
    <p:sldId id="582" r:id="rId102"/>
    <p:sldId id="497" r:id="rId103"/>
    <p:sldId id="494" r:id="rId104"/>
    <p:sldId id="501" r:id="rId105"/>
    <p:sldId id="579" r:id="rId106"/>
    <p:sldId id="498" r:id="rId107"/>
  </p:sldIdLst>
  <p:sldSz cx="12192000" cy="6858000"/>
  <p:notesSz cx="6858000" cy="9144000"/>
  <p:embeddedFontLst>
    <p:embeddedFont>
      <p:font typeface="Calibri" panose="020F0502020204030204" pitchFamily="34" charset="0"/>
      <p:regular r:id="rId109"/>
      <p:bold r:id="rId110"/>
      <p:italic r:id="rId111"/>
      <p:boldItalic r:id="rId112"/>
    </p:embeddedFont>
    <p:embeddedFont>
      <p:font typeface="Calibri Light" panose="020F0302020204030204" pitchFamily="34" charset="0"/>
      <p:regular r:id="rId113"/>
      <p:italic r:id="rId114"/>
    </p:embeddedFont>
    <p:embeddedFont>
      <p:font typeface="TH Sarabun New" panose="020B0500040200020003" pitchFamily="34" charset="-34"/>
      <p:regular r:id="rId115"/>
      <p:bold r:id="rId116"/>
      <p:italic r:id="rId117"/>
      <p:boldItalic r:id="rId118"/>
    </p:embeddedFont>
    <p:embeddedFont>
      <p:font typeface="TH SarabunPSK" panose="020B0500040200020003" pitchFamily="34" charset="-34"/>
      <p:regular r:id="rId119"/>
      <p:bold r:id="rId120"/>
      <p:italic r:id="rId121"/>
      <p:boldItalic r:id="rId122"/>
    </p:embeddedFont>
  </p:embeddedFontLst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502394-69B9-481F-8ECC-D60BA6474EE7}">
          <p14:sldIdLst>
            <p14:sldId id="256"/>
            <p14:sldId id="330"/>
            <p14:sldId id="509"/>
            <p14:sldId id="338"/>
            <p14:sldId id="502"/>
            <p14:sldId id="503"/>
            <p14:sldId id="505"/>
            <p14:sldId id="506"/>
            <p14:sldId id="569"/>
            <p14:sldId id="464"/>
            <p14:sldId id="510"/>
            <p14:sldId id="511"/>
            <p14:sldId id="512"/>
            <p14:sldId id="513"/>
            <p14:sldId id="514"/>
            <p14:sldId id="515"/>
            <p14:sldId id="357"/>
            <p14:sldId id="562"/>
            <p14:sldId id="358"/>
            <p14:sldId id="359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8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1"/>
            <p14:sldId id="490"/>
            <p14:sldId id="466"/>
            <p14:sldId id="477"/>
            <p14:sldId id="467"/>
            <p14:sldId id="465"/>
            <p14:sldId id="449"/>
            <p14:sldId id="492"/>
            <p14:sldId id="468"/>
            <p14:sldId id="482"/>
            <p14:sldId id="469"/>
            <p14:sldId id="470"/>
            <p14:sldId id="475"/>
            <p14:sldId id="476"/>
            <p14:sldId id="481"/>
            <p14:sldId id="471"/>
            <p14:sldId id="473"/>
            <p14:sldId id="478"/>
            <p14:sldId id="479"/>
            <p14:sldId id="472"/>
            <p14:sldId id="474"/>
            <p14:sldId id="480"/>
            <p14:sldId id="493"/>
          </p14:sldIdLst>
        </p14:section>
        <p14:section name="ร่าง แผน" id="{4FF2371F-6BDA-4812-8CED-9BBA4EED0D41}">
          <p14:sldIdLst>
            <p14:sldId id="572"/>
            <p14:sldId id="573"/>
            <p14:sldId id="575"/>
            <p14:sldId id="577"/>
            <p14:sldId id="571"/>
            <p14:sldId id="355"/>
            <p14:sldId id="564"/>
            <p14:sldId id="566"/>
            <p14:sldId id="567"/>
            <p14:sldId id="565"/>
            <p14:sldId id="581"/>
            <p14:sldId id="582"/>
            <p14:sldId id="497"/>
            <p14:sldId id="494"/>
            <p14:sldId id="501"/>
            <p14:sldId id="579"/>
            <p14:sldId id="4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6"/>
  </p:normalViewPr>
  <p:slideViewPr>
    <p:cSldViewPr snapToGrid="0" snapToObjects="1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9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5.fntdata"/><Relationship Id="rId118" Type="http://schemas.openxmlformats.org/officeDocument/2006/relationships/font" Target="fonts/font10.fntdata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116" Type="http://schemas.openxmlformats.org/officeDocument/2006/relationships/font" Target="fonts/font8.fntdata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6.fntdata"/><Relationship Id="rId119" Type="http://schemas.openxmlformats.org/officeDocument/2006/relationships/font" Target="fonts/font11.fntdata"/><Relationship Id="rId12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2.fntdata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กรพรหม ถิระวัฒน์" userId="e5da76ea-bcc1-4769-b9a9-0e236d05d124" providerId="ADAL" clId="{71B17501-ECA9-43ED-9A3E-0B3AD86E46F0}"/>
    <pc:docChg chg="undo custSel addSld delSld modSld sldOrd addSection modSection">
      <pc:chgData name="กรพรหม ถิระวัฒน์" userId="e5da76ea-bcc1-4769-b9a9-0e236d05d124" providerId="ADAL" clId="{71B17501-ECA9-43ED-9A3E-0B3AD86E46F0}" dt="2022-09-11T15:17:00.597" v="1810" actId="14100"/>
      <pc:docMkLst>
        <pc:docMk/>
      </pc:docMkLst>
      <pc:sldChg chg="addSp delSp modSp mod setBg">
        <pc:chgData name="กรพรหม ถิระวัฒน์" userId="e5da76ea-bcc1-4769-b9a9-0e236d05d124" providerId="ADAL" clId="{71B17501-ECA9-43ED-9A3E-0B3AD86E46F0}" dt="2022-09-11T12:52:24.085" v="828" actId="478"/>
        <pc:sldMkLst>
          <pc:docMk/>
          <pc:sldMk cId="2451562933" sldId="256"/>
        </pc:sldMkLst>
        <pc:spChg chg="mod">
          <ac:chgData name="กรพรหม ถิระวัฒน์" userId="e5da76ea-bcc1-4769-b9a9-0e236d05d124" providerId="ADAL" clId="{71B17501-ECA9-43ED-9A3E-0B3AD86E46F0}" dt="2022-09-11T11:19:39.983" v="122" actId="20578"/>
          <ac:spMkLst>
            <pc:docMk/>
            <pc:sldMk cId="2451562933" sldId="256"/>
            <ac:spMk id="2" creationId="{6D6D66CD-EC05-4F4C-9DCD-0A4B92A5FD88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1:10:00.201" v="80" actId="403"/>
          <ac:spMkLst>
            <pc:docMk/>
            <pc:sldMk cId="2451562933" sldId="256"/>
            <ac:spMk id="3" creationId="{76FCC8F9-EBF9-8447-924C-CAD6150013D8}"/>
          </ac:spMkLst>
        </pc:spChg>
        <pc:picChg chg="add del mod ord">
          <ac:chgData name="กรพรหม ถิระวัฒน์" userId="e5da76ea-bcc1-4769-b9a9-0e236d05d124" providerId="ADAL" clId="{71B17501-ECA9-43ED-9A3E-0B3AD86E46F0}" dt="2022-09-11T12:52:24.085" v="828" actId="478"/>
          <ac:picMkLst>
            <pc:docMk/>
            <pc:sldMk cId="2451562933" sldId="256"/>
            <ac:picMk id="7" creationId="{9C393018-0BD4-B70E-6485-4775E94A5033}"/>
          </ac:picMkLst>
        </pc:picChg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4132857766" sldId="297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000041816" sldId="298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086424420" sldId="299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945367682" sldId="30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141367865" sldId="302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656484381" sldId="303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1799023749" sldId="304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960675823" sldId="305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906163530" sldId="306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1501097226" sldId="307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623827272" sldId="309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2429665279" sldId="310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1793923463" sldId="31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020449407" sldId="312"/>
        </pc:sldMkLst>
      </pc:sldChg>
      <pc:sldChg chg="modSp add del mod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62755907" sldId="313"/>
        </pc:sldMkLst>
        <pc:spChg chg="mod">
          <ac:chgData name="กรพรหม ถิระวัฒน์" userId="e5da76ea-bcc1-4769-b9a9-0e236d05d124" providerId="ADAL" clId="{71B17501-ECA9-43ED-9A3E-0B3AD86E46F0}" dt="2022-09-11T11:27:43.133" v="247" actId="27636"/>
          <ac:spMkLst>
            <pc:docMk/>
            <pc:sldMk cId="362755907" sldId="313"/>
            <ac:spMk id="2" creationId="{18C38C9A-82BD-669B-FB4B-BC10DBB4250E}"/>
          </ac:spMkLst>
        </pc:spChg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2818278406" sldId="314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270403173" sldId="315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1620604503" sldId="316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144913776" sldId="317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424983313" sldId="318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2017076018" sldId="319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4106921948" sldId="320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607121743" sldId="32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724544874" sldId="322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1892477449" sldId="323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2876908397" sldId="324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908975055" sldId="325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897603361" sldId="326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1324544129" sldId="327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744688500" sldId="328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627882770" sldId="329"/>
        </pc:sldMkLst>
      </pc:sldChg>
      <pc:sldChg chg="addSp modSp add mod chgLayout">
        <pc:chgData name="กรพรหม ถิระวัฒน์" userId="e5da76ea-bcc1-4769-b9a9-0e236d05d124" providerId="ADAL" clId="{71B17501-ECA9-43ED-9A3E-0B3AD86E46F0}" dt="2022-09-11T14:10:11.950" v="1780" actId="403"/>
        <pc:sldMkLst>
          <pc:docMk/>
          <pc:sldMk cId="3253641179" sldId="330"/>
        </pc:sldMkLst>
        <pc:spChg chg="add mod ord">
          <ac:chgData name="กรพรหม ถิระวัฒน์" userId="e5da76ea-bcc1-4769-b9a9-0e236d05d124" providerId="ADAL" clId="{71B17501-ECA9-43ED-9A3E-0B3AD86E46F0}" dt="2022-09-11T11:25:10.579" v="231" actId="404"/>
          <ac:spMkLst>
            <pc:docMk/>
            <pc:sldMk cId="3253641179" sldId="330"/>
            <ac:spMk id="2" creationId="{1CD9F111-186F-4700-DBE7-F4979BB7E1EF}"/>
          </ac:spMkLst>
        </pc:spChg>
        <pc:graphicFrameChg chg="mod ord modGraphic">
          <ac:chgData name="กรพรหม ถิระวัฒน์" userId="e5da76ea-bcc1-4769-b9a9-0e236d05d124" providerId="ADAL" clId="{71B17501-ECA9-43ED-9A3E-0B3AD86E46F0}" dt="2022-09-11T14:10:11.950" v="1780" actId="403"/>
          <ac:graphicFrameMkLst>
            <pc:docMk/>
            <pc:sldMk cId="3253641179" sldId="330"/>
            <ac:graphicFrameMk id="7" creationId="{B149BB77-30AC-6FA8-05EF-35F5DBC80DD0}"/>
          </ac:graphicFrameMkLst>
        </pc:graphicFrameChg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4181650653" sldId="332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1727092916" sldId="333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2577114649" sldId="334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991903326" sldId="335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1746483382" sldId="336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577610267" sldId="337"/>
        </pc:sldMkLst>
      </pc:sldChg>
      <pc:sldChg chg="modSp add mod">
        <pc:chgData name="กรพรหม ถิระวัฒน์" userId="e5da76ea-bcc1-4769-b9a9-0e236d05d124" providerId="ADAL" clId="{71B17501-ECA9-43ED-9A3E-0B3AD86E46F0}" dt="2022-09-11T11:29:04.251" v="258" actId="1076"/>
        <pc:sldMkLst>
          <pc:docMk/>
          <pc:sldMk cId="163147380" sldId="338"/>
        </pc:sldMkLst>
        <pc:spChg chg="mod">
          <ac:chgData name="กรพรหม ถิระวัฒน์" userId="e5da76ea-bcc1-4769-b9a9-0e236d05d124" providerId="ADAL" clId="{71B17501-ECA9-43ED-9A3E-0B3AD86E46F0}" dt="2022-09-11T11:29:01.674" v="257" actId="1076"/>
          <ac:spMkLst>
            <pc:docMk/>
            <pc:sldMk cId="163147380" sldId="338"/>
            <ac:spMk id="4" creationId="{8024C7E5-3A20-1B0B-F663-0E82EDE6F748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1:28:39.834" v="255" actId="1076"/>
          <ac:spMkLst>
            <pc:docMk/>
            <pc:sldMk cId="163147380" sldId="338"/>
            <ac:spMk id="7" creationId="{FCA7CB87-B199-F7AC-8493-266752B40C3D}"/>
          </ac:spMkLst>
        </pc:spChg>
        <pc:picChg chg="mod">
          <ac:chgData name="กรพรหม ถิระวัฒน์" userId="e5da76ea-bcc1-4769-b9a9-0e236d05d124" providerId="ADAL" clId="{71B17501-ECA9-43ED-9A3E-0B3AD86E46F0}" dt="2022-09-11T11:28:44.043" v="256" actId="1076"/>
          <ac:picMkLst>
            <pc:docMk/>
            <pc:sldMk cId="163147380" sldId="338"/>
            <ac:picMk id="4098" creationId="{41547270-35EC-521A-B638-D92F9C1DEC62}"/>
          </ac:picMkLst>
        </pc:picChg>
        <pc:picChg chg="mod">
          <ac:chgData name="กรพรหม ถิระวัฒน์" userId="e5da76ea-bcc1-4769-b9a9-0e236d05d124" providerId="ADAL" clId="{71B17501-ECA9-43ED-9A3E-0B3AD86E46F0}" dt="2022-09-11T11:28:37.110" v="254" actId="14100"/>
          <ac:picMkLst>
            <pc:docMk/>
            <pc:sldMk cId="163147380" sldId="338"/>
            <ac:picMk id="4100" creationId="{AE203B4E-6012-3BCE-572A-AD747BA832A5}"/>
          </ac:picMkLst>
        </pc:picChg>
        <pc:picChg chg="mod">
          <ac:chgData name="กรพรหม ถิระวัฒน์" userId="e5da76ea-bcc1-4769-b9a9-0e236d05d124" providerId="ADAL" clId="{71B17501-ECA9-43ED-9A3E-0B3AD86E46F0}" dt="2022-09-11T11:29:04.251" v="258" actId="1076"/>
          <ac:picMkLst>
            <pc:docMk/>
            <pc:sldMk cId="163147380" sldId="338"/>
            <ac:picMk id="4102" creationId="{961943C8-60FF-A24C-0015-1A4CD3343B67}"/>
          </ac:picMkLst>
        </pc:picChg>
      </pc:sldChg>
      <pc:sldChg chg="modSp add del mod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265720344" sldId="339"/>
        </pc:sldMkLst>
        <pc:spChg chg="mod">
          <ac:chgData name="กรพรหม ถิระวัฒน์" userId="e5da76ea-bcc1-4769-b9a9-0e236d05d124" providerId="ADAL" clId="{71B17501-ECA9-43ED-9A3E-0B3AD86E46F0}" dt="2022-09-11T11:27:43.076" v="246" actId="27636"/>
          <ac:spMkLst>
            <pc:docMk/>
            <pc:sldMk cId="265720344" sldId="339"/>
            <ac:spMk id="3" creationId="{7B46E1C9-99E6-9618-C031-99779AD718B3}"/>
          </ac:spMkLst>
        </pc:spChg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599984268" sldId="340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867334150" sldId="34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1223846466" sldId="342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2553944029" sldId="343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592232777" sldId="344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2635933226" sldId="345"/>
        </pc:sldMkLst>
      </pc:sldChg>
      <pc:sldChg chg="modSp add del mod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803525326" sldId="346"/>
        </pc:sldMkLst>
        <pc:spChg chg="mod">
          <ac:chgData name="กรพรหม ถิระวัฒน์" userId="e5da76ea-bcc1-4769-b9a9-0e236d05d124" providerId="ADAL" clId="{71B17501-ECA9-43ED-9A3E-0B3AD86E46F0}" dt="2022-09-11T11:27:43.139" v="248" actId="27636"/>
          <ac:spMkLst>
            <pc:docMk/>
            <pc:sldMk cId="803525326" sldId="346"/>
            <ac:spMk id="2" creationId="{67BB399D-7516-5931-0D64-79192CEAB8C2}"/>
          </ac:spMkLst>
        </pc:spChg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4251931423" sldId="347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397636567" sldId="348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1225668168" sldId="350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4005821736" sldId="35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052734953" sldId="353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574214543" sldId="354"/>
        </pc:sldMkLst>
      </pc:sldChg>
      <pc:sldChg chg="modSp add mod ord">
        <pc:chgData name="กรพรหม ถิระวัฒน์" userId="e5da76ea-bcc1-4769-b9a9-0e236d05d124" providerId="ADAL" clId="{71B17501-ECA9-43ED-9A3E-0B3AD86E46F0}" dt="2022-09-11T13:16:20.702" v="1295" actId="14100"/>
        <pc:sldMkLst>
          <pc:docMk/>
          <pc:sldMk cId="3096842995" sldId="355"/>
        </pc:sldMkLst>
        <pc:spChg chg="mod">
          <ac:chgData name="กรพรหม ถิระวัฒน์" userId="e5da76ea-bcc1-4769-b9a9-0e236d05d124" providerId="ADAL" clId="{71B17501-ECA9-43ED-9A3E-0B3AD86E46F0}" dt="2022-09-11T13:15:33.076" v="1294" actId="20577"/>
          <ac:spMkLst>
            <pc:docMk/>
            <pc:sldMk cId="3096842995" sldId="355"/>
            <ac:spMk id="5" creationId="{994A0422-B44B-4A0F-F68D-94AA40CFD31C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3:16:20.702" v="1295" actId="14100"/>
          <ac:spMkLst>
            <pc:docMk/>
            <pc:sldMk cId="3096842995" sldId="355"/>
            <ac:spMk id="19" creationId="{AD2B214A-AC9C-FA22-1466-43F39B99AE85}"/>
          </ac:spMkLst>
        </pc:spChg>
        <pc:grpChg chg="mod">
          <ac:chgData name="กรพรหม ถิระวัฒน์" userId="e5da76ea-bcc1-4769-b9a9-0e236d05d124" providerId="ADAL" clId="{71B17501-ECA9-43ED-9A3E-0B3AD86E46F0}" dt="2022-09-11T13:15:24.437" v="1279" actId="14100"/>
          <ac:grpSpMkLst>
            <pc:docMk/>
            <pc:sldMk cId="3096842995" sldId="355"/>
            <ac:grpSpMk id="45" creationId="{C1B6D942-98D0-3469-1A6E-6EA4CB02E395}"/>
          </ac:grpSpMkLst>
        </pc:grpChg>
      </pc:sldChg>
      <pc:sldChg chg="add del">
        <pc:chgData name="กรพรหม ถิระวัฒน์" userId="e5da76ea-bcc1-4769-b9a9-0e236d05d124" providerId="ADAL" clId="{71B17501-ECA9-43ED-9A3E-0B3AD86E46F0}" dt="2022-09-11T12:03:03.770" v="264" actId="47"/>
        <pc:sldMkLst>
          <pc:docMk/>
          <pc:sldMk cId="3185488086" sldId="355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564220570" sldId="357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307832210" sldId="357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46485263" sldId="358"/>
        </pc:sldMkLst>
      </pc:sldChg>
      <pc:sldChg chg="modSp add del mod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852902748" sldId="358"/>
        </pc:sldMkLst>
        <pc:spChg chg="mod">
          <ac:chgData name="กรพรหม ถิระวัฒน์" userId="e5da76ea-bcc1-4769-b9a9-0e236d05d124" providerId="ADAL" clId="{71B17501-ECA9-43ED-9A3E-0B3AD86E46F0}" dt="2022-09-11T12:10:33.708" v="291" actId="12"/>
          <ac:spMkLst>
            <pc:docMk/>
            <pc:sldMk cId="3852902748" sldId="358"/>
            <ac:spMk id="6" creationId="{490B0F00-11F7-FAE9-6E46-3AE0A1E74712}"/>
          </ac:spMkLst>
        </pc:spChg>
      </pc:sldChg>
      <pc:sldChg chg="modSp add del mod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77531722" sldId="359"/>
        </pc:sldMkLst>
        <pc:spChg chg="mod">
          <ac:chgData name="กรพรหม ถิระวัฒน์" userId="e5da76ea-bcc1-4769-b9a9-0e236d05d124" providerId="ADAL" clId="{71B17501-ECA9-43ED-9A3E-0B3AD86E46F0}" dt="2022-09-11T12:02:20.670" v="262" actId="1582"/>
          <ac:spMkLst>
            <pc:docMk/>
            <pc:sldMk cId="277531722" sldId="359"/>
            <ac:spMk id="6" creationId="{F0FBF1BD-54C6-847B-5585-03635F1DAA9F}"/>
          </ac:spMkLst>
        </pc:spChg>
        <pc:picChg chg="mod">
          <ac:chgData name="กรพรหม ถิระวัฒน์" userId="e5da76ea-bcc1-4769-b9a9-0e236d05d124" providerId="ADAL" clId="{71B17501-ECA9-43ED-9A3E-0B3AD86E46F0}" dt="2022-09-11T12:02:22.086" v="263" actId="1076"/>
          <ac:picMkLst>
            <pc:docMk/>
            <pc:sldMk cId="277531722" sldId="359"/>
            <ac:picMk id="5" creationId="{4020BDC0-0EDD-1250-40DA-BA9B245C879B}"/>
          </ac:picMkLst>
        </pc:picChg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929833818" sldId="359"/>
        </pc:sldMkLst>
      </pc:sldChg>
      <pc:sldChg chg="delSp add setBg delDesignElem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2121343743" sldId="449"/>
        </pc:sldMkLst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2121343743" sldId="449"/>
            <ac:spMk id="64" creationId="{3B47FC9C-2ED3-4100-A4EF-E8CDFEE106C9}"/>
          </ac:spMkLst>
        </pc:spChg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2382148752" sldId="449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385084690" sldId="464"/>
        </pc:sldMkLst>
      </pc:sldChg>
      <pc:sldChg chg="modSp add mod">
        <pc:chgData name="กรพรหม ถิระวัฒน์" userId="e5da76ea-bcc1-4769-b9a9-0e236d05d124" providerId="ADAL" clId="{71B17501-ECA9-43ED-9A3E-0B3AD86E46F0}" dt="2022-09-11T12:56:18.267" v="882" actId="20577"/>
        <pc:sldMkLst>
          <pc:docMk/>
          <pc:sldMk cId="2703491772" sldId="464"/>
        </pc:sldMkLst>
        <pc:spChg chg="mod">
          <ac:chgData name="กรพรหม ถิระวัฒน์" userId="e5da76ea-bcc1-4769-b9a9-0e236d05d124" providerId="ADAL" clId="{71B17501-ECA9-43ED-9A3E-0B3AD86E46F0}" dt="2022-09-11T12:56:18.267" v="882" actId="20577"/>
          <ac:spMkLst>
            <pc:docMk/>
            <pc:sldMk cId="2703491772" sldId="464"/>
            <ac:spMk id="2" creationId="{781E4EF4-8D58-4BFD-9454-26C0FB623C94}"/>
          </ac:spMkLst>
        </pc:spChg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564727252" sldId="465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1520998373" sldId="465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1633413533" sldId="466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2091049471" sldId="466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307735529" sldId="467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1294105554" sldId="467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3116858064" sldId="468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3194608732" sldId="468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2228828768" sldId="469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3553110445" sldId="469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3890246121" sldId="470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4088709027" sldId="470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1024621757" sldId="471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1637285561" sldId="471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421827748" sldId="472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2331852296" sldId="472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944747304" sldId="473"/>
        </pc:sldMkLst>
      </pc:sldChg>
      <pc:sldChg chg="delSp add setBg delDesignElem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2330104648" sldId="473"/>
        </pc:sldMkLst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2330104648" sldId="473"/>
            <ac:spMk id="50" creationId="{569BBA9B-8F4E-4D2B-BEFA-41A475443377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2330104648" sldId="473"/>
            <ac:spMk id="51" creationId="{851012D1-8033-40B1-9EC0-91390FFC7403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2330104648" sldId="473"/>
            <ac:spMk id="52" creationId="{2E80C965-DB6D-4F81-9E9E-B027384D0BD6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2330104648" sldId="473"/>
            <ac:spMk id="53" creationId="{D291F021-C45C-4D44-A2B8-A789E386CC42}"/>
          </ac:spMkLst>
        </pc:spChg>
      </pc:sldChg>
      <pc:sldChg chg="delSp modSp add mod setBg delDesignElem">
        <pc:chgData name="กรพรหม ถิระวัฒน์" userId="e5da76ea-bcc1-4769-b9a9-0e236d05d124" providerId="ADAL" clId="{71B17501-ECA9-43ED-9A3E-0B3AD86E46F0}" dt="2022-09-11T12:05:39.878" v="276" actId="207"/>
        <pc:sldMkLst>
          <pc:docMk/>
          <pc:sldMk cId="610088486" sldId="474"/>
        </pc:sldMkLst>
        <pc:spChg chg="mod">
          <ac:chgData name="กรพรหม ถิระวัฒน์" userId="e5da76ea-bcc1-4769-b9a9-0e236d05d124" providerId="ADAL" clId="{71B17501-ECA9-43ED-9A3E-0B3AD86E46F0}" dt="2022-09-11T12:05:39.878" v="276" actId="207"/>
          <ac:spMkLst>
            <pc:docMk/>
            <pc:sldMk cId="610088486" sldId="474"/>
            <ac:spMk id="2" creationId="{DE087E97-58E1-E7AB-8C66-35FDF98DC816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610088486" sldId="474"/>
            <ac:spMk id="45" creationId="{DC8C3900-B8A1-4965-88E6-CBCBFE067207}"/>
          </ac:spMkLst>
        </pc:spChg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3883534916" sldId="474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309131610" sldId="475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3256012079" sldId="475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1313453503" sldId="476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3973069915" sldId="476"/>
        </pc:sldMkLst>
      </pc:sldChg>
      <pc:sldChg chg="delSp add setBg delDesignElem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119238879" sldId="477"/>
        </pc:sldMkLst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119238879" sldId="477"/>
            <ac:spMk id="18" creationId="{46D6306C-ED4F-4AAE-B4A5-EEA6AFAD726E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119238879" sldId="477"/>
            <ac:spMk id="20" creationId="{0EC5361D-F897-4856-B945-0455A365EB24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119238879" sldId="477"/>
            <ac:spMk id="22" creationId="{4508C0C5-2268-42B5-B3C8-4D0899E05F8C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119238879" sldId="477"/>
            <ac:spMk id="24" creationId="{141ACBDB-38F8-4B34-8183-BD95B4E55A62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119238879" sldId="477"/>
            <ac:spMk id="26" creationId="{DE00DB52-3455-4E2F-867B-A6D0516E175B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119238879" sldId="477"/>
            <ac:spMk id="28" creationId="{9E914C83-E0D8-4953-92D5-169D28CB43AE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119238879" sldId="477"/>
            <ac:spMk id="30" creationId="{3512E083-F550-46AF-8490-767ECFD00CB7}"/>
          </ac:spMkLst>
        </pc:spChg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3972797078" sldId="477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214581873" sldId="478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2075126151" sldId="478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953418547" sldId="479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3580992810" sldId="479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393075064" sldId="480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2614274936" sldId="480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857445112" sldId="481"/>
        </pc:sldMkLst>
      </pc:sldChg>
      <pc:sldChg chg="delSp add setBg delDesignElem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2600751770" sldId="481"/>
        </pc:sldMkLst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2600751770" sldId="481"/>
            <ac:spMk id="46" creationId="{7C9BE72A-4F97-4FA0-AF09-2C65D071CFF3}"/>
          </ac:spMkLst>
        </pc:spChg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1100668481" sldId="482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2494044643" sldId="482"/>
        </pc:sldMkLst>
      </pc:sldChg>
      <pc:sldChg chg="del">
        <pc:chgData name="กรพรหม ถิระวัฒน์" userId="e5da76ea-bcc1-4769-b9a9-0e236d05d124" providerId="ADAL" clId="{71B17501-ECA9-43ED-9A3E-0B3AD86E46F0}" dt="2022-09-11T11:22:12.754" v="205" actId="47"/>
        <pc:sldMkLst>
          <pc:docMk/>
          <pc:sldMk cId="4013668773" sldId="484"/>
        </pc:sldMkLst>
      </pc:sldChg>
      <pc:sldChg chg="del">
        <pc:chgData name="กรพรหม ถิระวัฒน์" userId="e5da76ea-bcc1-4769-b9a9-0e236d05d124" providerId="ADAL" clId="{71B17501-ECA9-43ED-9A3E-0B3AD86E46F0}" dt="2022-09-11T11:22:12.111" v="204" actId="47"/>
        <pc:sldMkLst>
          <pc:docMk/>
          <pc:sldMk cId="335385623" sldId="486"/>
        </pc:sldMkLst>
      </pc:sldChg>
      <pc:sldChg chg="del">
        <pc:chgData name="กรพรหม ถิระวัฒน์" userId="e5da76ea-bcc1-4769-b9a9-0e236d05d124" providerId="ADAL" clId="{71B17501-ECA9-43ED-9A3E-0B3AD86E46F0}" dt="2022-09-11T11:22:09.118" v="202" actId="47"/>
        <pc:sldMkLst>
          <pc:docMk/>
          <pc:sldMk cId="1166747923" sldId="487"/>
        </pc:sldMkLst>
      </pc:sldChg>
      <pc:sldChg chg="del">
        <pc:chgData name="กรพรหม ถิระวัฒน์" userId="e5da76ea-bcc1-4769-b9a9-0e236d05d124" providerId="ADAL" clId="{71B17501-ECA9-43ED-9A3E-0B3AD86E46F0}" dt="2022-09-11T11:22:10.253" v="203" actId="47"/>
        <pc:sldMkLst>
          <pc:docMk/>
          <pc:sldMk cId="1396692404" sldId="488"/>
        </pc:sldMkLst>
      </pc:sldChg>
      <pc:sldChg chg="del">
        <pc:chgData name="กรพรหม ถิระวัฒน์" userId="e5da76ea-bcc1-4769-b9a9-0e236d05d124" providerId="ADAL" clId="{71B17501-ECA9-43ED-9A3E-0B3AD86E46F0}" dt="2022-09-11T11:22:13.454" v="206" actId="47"/>
        <pc:sldMkLst>
          <pc:docMk/>
          <pc:sldMk cId="3896066392" sldId="489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565376538" sldId="490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956248417" sldId="490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1068027743" sldId="492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3069452359" sldId="492"/>
        </pc:sldMkLst>
      </pc:sldChg>
      <pc:sldChg chg="addSp delSp modSp add mod setBg delDesignElem">
        <pc:chgData name="กรพรหม ถิระวัฒน์" userId="e5da76ea-bcc1-4769-b9a9-0e236d05d124" providerId="ADAL" clId="{71B17501-ECA9-43ED-9A3E-0B3AD86E46F0}" dt="2022-09-11T15:17:00.597" v="1810" actId="14100"/>
        <pc:sldMkLst>
          <pc:docMk/>
          <pc:sldMk cId="2930337701" sldId="493"/>
        </pc:sldMkLst>
        <pc:spChg chg="mod">
          <ac:chgData name="กรพรหม ถิระวัฒน์" userId="e5da76ea-bcc1-4769-b9a9-0e236d05d124" providerId="ADAL" clId="{71B17501-ECA9-43ED-9A3E-0B3AD86E46F0}" dt="2022-09-11T15:16:48.170" v="1808" actId="20577"/>
          <ac:spMkLst>
            <pc:docMk/>
            <pc:sldMk cId="2930337701" sldId="493"/>
            <ac:spMk id="2" creationId="{082758EC-28CC-E0DB-1A7B-AC7E1886910B}"/>
          </ac:spMkLst>
        </pc:spChg>
        <pc:spChg chg="add mod">
          <ac:chgData name="กรพรหม ถิระวัฒน์" userId="e5da76ea-bcc1-4769-b9a9-0e236d05d124" providerId="ADAL" clId="{71B17501-ECA9-43ED-9A3E-0B3AD86E46F0}" dt="2022-09-11T15:17:00.597" v="1810" actId="14100"/>
          <ac:spMkLst>
            <pc:docMk/>
            <pc:sldMk cId="2930337701" sldId="493"/>
            <ac:spMk id="3" creationId="{586B490C-9F6C-2CB2-5BC0-7FEF3F8C87B1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2930337701" sldId="493"/>
            <ac:spMk id="67" creationId="{E6760941-EF99-4F61-A95D-3C3E7C08DBD6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2930337701" sldId="493"/>
            <ac:spMk id="69" creationId="{44D9B9FF-D6DA-4F69-B4A0-BA1550D65CD9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2930337701" sldId="493"/>
            <ac:spMk id="71" creationId="{A7DC0AF9-0747-4070-A6D7-DF3681B9EB08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2930337701" sldId="493"/>
            <ac:spMk id="73" creationId="{74612EAD-0A8C-4C44-AFE1-3DF0669AC819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2930337701" sldId="493"/>
            <ac:spMk id="75" creationId="{C2D46295-4D0D-487B-8972-141A047FB174}"/>
          </ac:spMkLst>
        </pc:spChg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3220341099" sldId="493"/>
        </pc:sldMkLst>
      </pc:sldChg>
      <pc:sldChg chg="modSp mod">
        <pc:chgData name="กรพรหม ถิระวัฒน์" userId="e5da76ea-bcc1-4769-b9a9-0e236d05d124" providerId="ADAL" clId="{71B17501-ECA9-43ED-9A3E-0B3AD86E46F0}" dt="2022-09-11T13:48:54.575" v="1338" actId="207"/>
        <pc:sldMkLst>
          <pc:docMk/>
          <pc:sldMk cId="1425288746" sldId="494"/>
        </pc:sldMkLst>
        <pc:spChg chg="mod">
          <ac:chgData name="กรพรหม ถิระวัฒน์" userId="e5da76ea-bcc1-4769-b9a9-0e236d05d124" providerId="ADAL" clId="{71B17501-ECA9-43ED-9A3E-0B3AD86E46F0}" dt="2022-09-11T13:48:54.575" v="1338" actId="207"/>
          <ac:spMkLst>
            <pc:docMk/>
            <pc:sldMk cId="1425288746" sldId="494"/>
            <ac:spMk id="2" creationId="{D362FCF1-558F-6390-CB75-89C8BE3FBEDA}"/>
          </ac:spMkLst>
        </pc:spChg>
      </pc:sldChg>
      <pc:sldChg chg="del">
        <pc:chgData name="กรพรหม ถิระวัฒน์" userId="e5da76ea-bcc1-4769-b9a9-0e236d05d124" providerId="ADAL" clId="{71B17501-ECA9-43ED-9A3E-0B3AD86E46F0}" dt="2022-09-11T11:22:14.169" v="207" actId="47"/>
        <pc:sldMkLst>
          <pc:docMk/>
          <pc:sldMk cId="2538462607" sldId="495"/>
        </pc:sldMkLst>
      </pc:sldChg>
      <pc:sldChg chg="ord">
        <pc:chgData name="กรพรหม ถิระวัฒน์" userId="e5da76ea-bcc1-4769-b9a9-0e236d05d124" providerId="ADAL" clId="{71B17501-ECA9-43ED-9A3E-0B3AD86E46F0}" dt="2022-09-11T14:28:33.003" v="1790"/>
        <pc:sldMkLst>
          <pc:docMk/>
          <pc:sldMk cId="2418991232" sldId="497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2379814704" sldId="499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8:07.625" v="885" actId="47"/>
        <pc:sldMkLst>
          <pc:docMk/>
          <pc:sldMk cId="2414244797" sldId="499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4132993186" sldId="499"/>
        </pc:sldMkLst>
      </pc:sldChg>
      <pc:sldChg chg="del">
        <pc:chgData name="กรพรหม ถิระวัฒน์" userId="e5da76ea-bcc1-4769-b9a9-0e236d05d124" providerId="ADAL" clId="{71B17501-ECA9-43ED-9A3E-0B3AD86E46F0}" dt="2022-09-11T12:06:36.195" v="278" actId="47"/>
        <pc:sldMkLst>
          <pc:docMk/>
          <pc:sldMk cId="3136230965" sldId="500"/>
        </pc:sldMkLst>
      </pc:sldChg>
      <pc:sldChg chg="modSp del mod setBg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1268139158" sldId="502"/>
        </pc:sldMkLst>
        <pc:spChg chg="mod modVis">
          <ac:chgData name="กรพรหม ถิระวัฒน์" userId="e5da76ea-bcc1-4769-b9a9-0e236d05d124" providerId="ADAL" clId="{71B17501-ECA9-43ED-9A3E-0B3AD86E46F0}" dt="2022-09-11T11:23:46.878" v="217" actId="17032"/>
          <ac:spMkLst>
            <pc:docMk/>
            <pc:sldMk cId="1268139158" sldId="502"/>
            <ac:spMk id="66" creationId="{D4771268-CB57-404A-9271-370EB28F6090}"/>
          </ac:spMkLst>
        </pc:spChg>
        <pc:picChg chg="mod">
          <ac:chgData name="กรพรหม ถิระวัฒน์" userId="e5da76ea-bcc1-4769-b9a9-0e236d05d124" providerId="ADAL" clId="{71B17501-ECA9-43ED-9A3E-0B3AD86E46F0}" dt="2022-09-11T11:22:27.340" v="209" actId="14100"/>
          <ac:picMkLst>
            <pc:docMk/>
            <pc:sldMk cId="1268139158" sldId="502"/>
            <ac:picMk id="5" creationId="{EE86465D-0A17-BAAA-8025-55398B0762AD}"/>
          </ac:picMkLst>
        </pc:picChg>
      </pc:sldChg>
      <pc:sldChg chg="addSp delSp modSp add mod setBg delDesignElem">
        <pc:chgData name="กรพรหม ถิระวัฒน์" userId="e5da76ea-bcc1-4769-b9a9-0e236d05d124" providerId="ADAL" clId="{71B17501-ECA9-43ED-9A3E-0B3AD86E46F0}" dt="2022-09-11T12:04:59.272" v="275" actId="207"/>
        <pc:sldMkLst>
          <pc:docMk/>
          <pc:sldMk cId="3246878512" sldId="502"/>
        </pc:sldMkLst>
        <pc:spChg chg="mod">
          <ac:chgData name="กรพรหม ถิระวัฒน์" userId="e5da76ea-bcc1-4769-b9a9-0e236d05d124" providerId="ADAL" clId="{71B17501-ECA9-43ED-9A3E-0B3AD86E46F0}" dt="2022-09-11T12:04:40.393" v="274" actId="26606"/>
          <ac:spMkLst>
            <pc:docMk/>
            <pc:sldMk cId="3246878512" sldId="502"/>
            <ac:spMk id="2" creationId="{6CEEFF8E-CF8F-D726-7748-4798D1725094}"/>
          </ac:spMkLst>
        </pc:spChg>
        <pc:spChg chg="add mod">
          <ac:chgData name="กรพรหม ถิระวัฒน์" userId="e5da76ea-bcc1-4769-b9a9-0e236d05d124" providerId="ADAL" clId="{71B17501-ECA9-43ED-9A3E-0B3AD86E46F0}" dt="2022-09-11T12:04:59.272" v="275" actId="207"/>
          <ac:spMkLst>
            <pc:docMk/>
            <pc:sldMk cId="3246878512" sldId="502"/>
            <ac:spMk id="10" creationId="{D4771268-CB57-404A-9271-370EB28F6090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04:26.811" v="273"/>
          <ac:spMkLst>
            <pc:docMk/>
            <pc:sldMk cId="3246878512" sldId="502"/>
            <ac:spMk id="66" creationId="{D4771268-CB57-404A-9271-370EB28F6090}"/>
          </ac:spMkLst>
        </pc:spChg>
        <pc:picChg chg="mod">
          <ac:chgData name="กรพรหม ถิระวัฒน์" userId="e5da76ea-bcc1-4769-b9a9-0e236d05d124" providerId="ADAL" clId="{71B17501-ECA9-43ED-9A3E-0B3AD86E46F0}" dt="2022-09-11T12:04:40.393" v="274" actId="26606"/>
          <ac:picMkLst>
            <pc:docMk/>
            <pc:sldMk cId="3246878512" sldId="502"/>
            <ac:picMk id="5" creationId="{EE86465D-0A17-BAAA-8025-55398B0762AD}"/>
          </ac:picMkLst>
        </pc:picChg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3371111725" sldId="503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3742051686" sldId="503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468861360" sldId="505"/>
        </pc:sldMkLst>
      </pc:sldChg>
      <pc:sldChg chg="add">
        <pc:chgData name="กรพรหม ถิระวัฒน์" userId="e5da76ea-bcc1-4769-b9a9-0e236d05d124" providerId="ADAL" clId="{71B17501-ECA9-43ED-9A3E-0B3AD86E46F0}" dt="2022-09-11T12:04:26.811" v="273"/>
        <pc:sldMkLst>
          <pc:docMk/>
          <pc:sldMk cId="2182423350" sldId="505"/>
        </pc:sldMkLst>
      </pc:sldChg>
      <pc:sldChg chg="del">
        <pc:chgData name="กรพรหม ถิระวัฒน์" userId="e5da76ea-bcc1-4769-b9a9-0e236d05d124" providerId="ADAL" clId="{71B17501-ECA9-43ED-9A3E-0B3AD86E46F0}" dt="2022-09-11T12:04:09.652" v="265" actId="2696"/>
        <pc:sldMkLst>
          <pc:docMk/>
          <pc:sldMk cId="3133630311" sldId="506"/>
        </pc:sldMkLst>
      </pc:sldChg>
      <pc:sldChg chg="addSp delSp modSp add mod">
        <pc:chgData name="กรพรหม ถิระวัฒน์" userId="e5da76ea-bcc1-4769-b9a9-0e236d05d124" providerId="ADAL" clId="{71B17501-ECA9-43ED-9A3E-0B3AD86E46F0}" dt="2022-09-11T15:01:54.851" v="1799" actId="207"/>
        <pc:sldMkLst>
          <pc:docMk/>
          <pc:sldMk cId="3196957164" sldId="506"/>
        </pc:sldMkLst>
        <pc:spChg chg="add mod">
          <ac:chgData name="กรพรหม ถิระวัฒน์" userId="e5da76ea-bcc1-4769-b9a9-0e236d05d124" providerId="ADAL" clId="{71B17501-ECA9-43ED-9A3E-0B3AD86E46F0}" dt="2022-09-11T15:01:54.851" v="1799" actId="207"/>
          <ac:spMkLst>
            <pc:docMk/>
            <pc:sldMk cId="3196957164" sldId="506"/>
            <ac:spMk id="3" creationId="{D15D958A-D169-DA1D-1C9A-EEAFD7CA6C8D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4:55:40.778" v="1795" actId="478"/>
          <ac:spMkLst>
            <pc:docMk/>
            <pc:sldMk cId="3196957164" sldId="506"/>
            <ac:spMk id="8" creationId="{8847A8F7-FA1A-9AE2-431F-FC389128186E}"/>
          </ac:spMkLst>
        </pc:spChg>
        <pc:picChg chg="mod">
          <ac:chgData name="กรพรหม ถิระวัฒน์" userId="e5da76ea-bcc1-4769-b9a9-0e236d05d124" providerId="ADAL" clId="{71B17501-ECA9-43ED-9A3E-0B3AD86E46F0}" dt="2022-09-11T14:59:25.634" v="1798" actId="14100"/>
          <ac:picMkLst>
            <pc:docMk/>
            <pc:sldMk cId="3196957164" sldId="506"/>
            <ac:picMk id="5" creationId="{9465FCB6-E000-F1BE-1FC3-2572AA1242DF}"/>
          </ac:picMkLst>
        </pc:picChg>
      </pc:sldChg>
      <pc:sldChg chg="del">
        <pc:chgData name="กรพรหม ถิระวัฒน์" userId="e5da76ea-bcc1-4769-b9a9-0e236d05d124" providerId="ADAL" clId="{71B17501-ECA9-43ED-9A3E-0B3AD86E46F0}" dt="2022-09-11T12:34:43.126" v="497" actId="47"/>
        <pc:sldMkLst>
          <pc:docMk/>
          <pc:sldMk cId="3184577884" sldId="507"/>
        </pc:sldMkLst>
      </pc:sldChg>
      <pc:sldChg chg="addSp delSp modSp del mod">
        <pc:chgData name="กรพรหม ถิระวัฒน์" userId="e5da76ea-bcc1-4769-b9a9-0e236d05d124" providerId="ADAL" clId="{71B17501-ECA9-43ED-9A3E-0B3AD86E46F0}" dt="2022-09-11T11:06:04.452" v="41" actId="47"/>
        <pc:sldMkLst>
          <pc:docMk/>
          <pc:sldMk cId="2935166478" sldId="508"/>
        </pc:sldMkLst>
        <pc:spChg chg="add mod">
          <ac:chgData name="กรพรหม ถิระวัฒน์" userId="e5da76ea-bcc1-4769-b9a9-0e236d05d124" providerId="ADAL" clId="{71B17501-ECA9-43ED-9A3E-0B3AD86E46F0}" dt="2022-09-11T11:04:44.077" v="39" actId="403"/>
          <ac:spMkLst>
            <pc:docMk/>
            <pc:sldMk cId="2935166478" sldId="508"/>
            <ac:spMk id="2" creationId="{4662BF26-374F-AF7C-B880-07601BA811AD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1:03:06.631" v="3" actId="26606"/>
          <ac:spMkLst>
            <pc:docMk/>
            <pc:sldMk cId="2935166478" sldId="508"/>
            <ac:spMk id="9" creationId="{AB8C311F-7253-4AED-9701-7FC0708C41C7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1:03:06.631" v="3" actId="26606"/>
          <ac:spMkLst>
            <pc:docMk/>
            <pc:sldMk cId="2935166478" sldId="508"/>
            <ac:spMk id="11" creationId="{E2384209-CB15-4CDF-9D31-C44FD9A3F20D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1:03:06.631" v="3" actId="26606"/>
          <ac:spMkLst>
            <pc:docMk/>
            <pc:sldMk cId="2935166478" sldId="508"/>
            <ac:spMk id="13" creationId="{2633B3B5-CC90-43F0-8714-D31D1F3F0209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1:03:06.631" v="3" actId="26606"/>
          <ac:spMkLst>
            <pc:docMk/>
            <pc:sldMk cId="2935166478" sldId="508"/>
            <ac:spMk id="15" creationId="{A8D57A06-A426-446D-B02C-A2DC6B62E45E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1:03:20.294" v="5" actId="478"/>
          <ac:spMkLst>
            <pc:docMk/>
            <pc:sldMk cId="2935166478" sldId="508"/>
            <ac:spMk id="19" creationId="{A09420F9-010F-E6D3-25E8-7B8DB77CB55E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1:04:07.614" v="9" actId="26606"/>
          <ac:spMkLst>
            <pc:docMk/>
            <pc:sldMk cId="2935166478" sldId="508"/>
            <ac:spMk id="22" creationId="{ECE1DA53-9811-4831-9BFB-3E8658F0806F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1:04:07.614" v="9" actId="26606"/>
          <ac:spMkLst>
            <pc:docMk/>
            <pc:sldMk cId="2935166478" sldId="508"/>
            <ac:spMk id="29" creationId="{7F57BEA8-497D-4AA8-8A18-BDCD696B25FE}"/>
          </ac:spMkLst>
        </pc:spChg>
        <pc:picChg chg="mod ord">
          <ac:chgData name="กรพรหม ถิระวัฒน์" userId="e5da76ea-bcc1-4769-b9a9-0e236d05d124" providerId="ADAL" clId="{71B17501-ECA9-43ED-9A3E-0B3AD86E46F0}" dt="2022-09-11T11:04:07.614" v="9" actId="26606"/>
          <ac:picMkLst>
            <pc:docMk/>
            <pc:sldMk cId="2935166478" sldId="508"/>
            <ac:picMk id="4" creationId="{05CE614F-DF08-9052-ACFC-0505FB85A9AE}"/>
          </ac:picMkLst>
        </pc:picChg>
        <pc:cxnChg chg="add">
          <ac:chgData name="กรพรหม ถิระวัฒน์" userId="e5da76ea-bcc1-4769-b9a9-0e236d05d124" providerId="ADAL" clId="{71B17501-ECA9-43ED-9A3E-0B3AD86E46F0}" dt="2022-09-11T11:04:07.614" v="9" actId="26606"/>
          <ac:cxnSpMkLst>
            <pc:docMk/>
            <pc:sldMk cId="2935166478" sldId="508"/>
            <ac:cxnSpMk id="27" creationId="{D2E961F1-4A28-4A5F-BBD4-6E400E5E6C75}"/>
          </ac:cxnSpMkLst>
        </pc:cxnChg>
        <pc:cxnChg chg="add">
          <ac:chgData name="กรพรหม ถิระวัฒน์" userId="e5da76ea-bcc1-4769-b9a9-0e236d05d124" providerId="ADAL" clId="{71B17501-ECA9-43ED-9A3E-0B3AD86E46F0}" dt="2022-09-11T11:04:07.614" v="9" actId="26606"/>
          <ac:cxnSpMkLst>
            <pc:docMk/>
            <pc:sldMk cId="2935166478" sldId="508"/>
            <ac:cxnSpMk id="31" creationId="{A82415D3-DDE5-4D63-8CB3-23A5EC581B27}"/>
          </ac:cxnSpMkLst>
        </pc:cxnChg>
        <pc:cxnChg chg="add">
          <ac:chgData name="กรพรหม ถิระวัฒน์" userId="e5da76ea-bcc1-4769-b9a9-0e236d05d124" providerId="ADAL" clId="{71B17501-ECA9-43ED-9A3E-0B3AD86E46F0}" dt="2022-09-11T11:04:07.614" v="9" actId="26606"/>
          <ac:cxnSpMkLst>
            <pc:docMk/>
            <pc:sldMk cId="2935166478" sldId="508"/>
            <ac:cxnSpMk id="33" creationId="{AD7193FB-6AE6-4B3B-8F89-56B55DD63B4D}"/>
          </ac:cxnSpMkLst>
        </pc:cxnChg>
      </pc:sldChg>
      <pc:sldChg chg="addSp delSp modSp add mod ord">
        <pc:chgData name="กรพรหม ถิระวัฒน์" userId="e5da76ea-bcc1-4769-b9a9-0e236d05d124" providerId="ADAL" clId="{71B17501-ECA9-43ED-9A3E-0B3AD86E46F0}" dt="2022-09-11T14:50:15.828" v="1794" actId="478"/>
        <pc:sldMkLst>
          <pc:docMk/>
          <pc:sldMk cId="109857222" sldId="509"/>
        </pc:sldMkLst>
        <pc:spChg chg="del mod">
          <ac:chgData name="กรพรหม ถิระวัฒน์" userId="e5da76ea-bcc1-4769-b9a9-0e236d05d124" providerId="ADAL" clId="{71B17501-ECA9-43ED-9A3E-0B3AD86E46F0}" dt="2022-09-11T14:50:15.828" v="1794" actId="478"/>
          <ac:spMkLst>
            <pc:docMk/>
            <pc:sldMk cId="109857222" sldId="509"/>
            <ac:spMk id="4" creationId="{A128CAF4-9096-0025-86E6-864102380A47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1:15:43.673" v="82" actId="207"/>
          <ac:spMkLst>
            <pc:docMk/>
            <pc:sldMk cId="109857222" sldId="509"/>
            <ac:spMk id="8" creationId="{00000000-0000-0000-0000-000000000000}"/>
          </ac:spMkLst>
        </pc:spChg>
        <pc:picChg chg="add del mod">
          <ac:chgData name="กรพรหม ถิระวัฒน์" userId="e5da76ea-bcc1-4769-b9a9-0e236d05d124" providerId="ADAL" clId="{71B17501-ECA9-43ED-9A3E-0B3AD86E46F0}" dt="2022-09-11T11:09:25.245" v="59" actId="478"/>
          <ac:picMkLst>
            <pc:docMk/>
            <pc:sldMk cId="109857222" sldId="509"/>
            <ac:picMk id="3" creationId="{C2524211-2C1D-55CC-19A2-C700883F81C0}"/>
          </ac:picMkLst>
        </pc:picChg>
        <pc:picChg chg="add del mod">
          <ac:chgData name="กรพรหม ถิระวัฒน์" userId="e5da76ea-bcc1-4769-b9a9-0e236d05d124" providerId="ADAL" clId="{71B17501-ECA9-43ED-9A3E-0B3AD86E46F0}" dt="2022-09-11T11:09:24.102" v="58" actId="478"/>
          <ac:picMkLst>
            <pc:docMk/>
            <pc:sldMk cId="109857222" sldId="509"/>
            <ac:picMk id="6" creationId="{F0A0E1D4-0577-2D49-DFC1-A9D8FF8D52BB}"/>
          </ac:picMkLst>
        </pc:picChg>
      </pc:sldChg>
      <pc:sldChg chg="modSp add del mod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977557231" sldId="510"/>
        </pc:sldMkLst>
        <pc:spChg chg="mod">
          <ac:chgData name="กรพรหม ถิระวัฒน์" userId="e5da76ea-bcc1-4769-b9a9-0e236d05d124" providerId="ADAL" clId="{71B17501-ECA9-43ED-9A3E-0B3AD86E46F0}" dt="2022-09-11T11:28:01.773" v="250" actId="27636"/>
          <ac:spMkLst>
            <pc:docMk/>
            <pc:sldMk cId="977557231" sldId="510"/>
            <ac:spMk id="3" creationId="{7B46E1C9-99E6-9618-C031-99779AD718B3}"/>
          </ac:spMkLst>
        </pc:spChg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4067166992" sldId="510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932069679" sldId="511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379888879" sldId="51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410276046" sldId="512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928101675" sldId="512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003450171" sldId="513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4219946009" sldId="513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8102205" sldId="514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059398428" sldId="514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526373889" sldId="515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116926383" sldId="515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478804095" sldId="516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1541491759" sldId="516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466094055" sldId="517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541210887" sldId="517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753964251" sldId="518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383422919" sldId="518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075073119" sldId="519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619555833" sldId="519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558806126" sldId="520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4104427438" sldId="520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553067276" sldId="521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4007652857" sldId="52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872703483" sldId="522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965392969" sldId="522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743731006" sldId="523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690417407" sldId="523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828668339" sldId="524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008723928" sldId="524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191773702" sldId="525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819917211" sldId="525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75788018" sldId="526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309506670" sldId="526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423052854" sldId="527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568160163" sldId="527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471665197" sldId="528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688452818" sldId="528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1708809338" sldId="529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604460014" sldId="529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1994182260" sldId="530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703468860" sldId="530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465667215" sldId="53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977542873" sldId="53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701427608" sldId="532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1069565289" sldId="532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246894543" sldId="533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697782929" sldId="533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477015910" sldId="534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424318837" sldId="534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966457718" sldId="535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316906056" sldId="535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497055164" sldId="536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4264780934" sldId="536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141473281" sldId="537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4095582616" sldId="537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48585410" sldId="538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4076147464" sldId="538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1208039347" sldId="539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4274160759" sldId="539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450483016" sldId="540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950527185" sldId="540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439839042" sldId="541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683905530" sldId="54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468461264" sldId="542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585161489" sldId="542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962792866" sldId="543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4226954455" sldId="543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382695526" sldId="544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4007344193" sldId="544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571751389" sldId="545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886401852" sldId="545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946007142" sldId="546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791958933" sldId="546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183870640" sldId="547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097603436" sldId="547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790940971" sldId="548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1167783451" sldId="548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159472430" sldId="549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921112587" sldId="549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363021065" sldId="550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4100446443" sldId="550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161237206" sldId="55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277928933" sldId="551"/>
        </pc:sldMkLst>
      </pc:sldChg>
      <pc:sldChg chg="modSp add mod">
        <pc:chgData name="กรพรหม ถิระวัฒน์" userId="e5da76ea-bcc1-4769-b9a9-0e236d05d124" providerId="ADAL" clId="{71B17501-ECA9-43ED-9A3E-0B3AD86E46F0}" dt="2022-09-11T14:18:20.180" v="1784" actId="1076"/>
        <pc:sldMkLst>
          <pc:docMk/>
          <pc:sldMk cId="801247158" sldId="552"/>
        </pc:sldMkLst>
        <pc:picChg chg="mod">
          <ac:chgData name="กรพรหม ถิระวัฒน์" userId="e5da76ea-bcc1-4769-b9a9-0e236d05d124" providerId="ADAL" clId="{71B17501-ECA9-43ED-9A3E-0B3AD86E46F0}" dt="2022-09-11T14:18:20.180" v="1784" actId="1076"/>
          <ac:picMkLst>
            <pc:docMk/>
            <pc:sldMk cId="801247158" sldId="552"/>
            <ac:picMk id="2050" creationId="{75913442-0F41-91E1-D573-3B438DF57276}"/>
          </ac:picMkLst>
        </pc:picChg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917162313" sldId="552"/>
        </pc:sldMkLst>
      </pc:sldChg>
      <pc:sldChg chg="modSp add del mod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819340161" sldId="553"/>
        </pc:sldMkLst>
        <pc:spChg chg="mod">
          <ac:chgData name="กรพรหม ถิระวัฒน์" userId="e5da76ea-bcc1-4769-b9a9-0e236d05d124" providerId="ADAL" clId="{71B17501-ECA9-43ED-9A3E-0B3AD86E46F0}" dt="2022-09-11T11:28:01.851" v="251" actId="27636"/>
          <ac:spMkLst>
            <pc:docMk/>
            <pc:sldMk cId="1819340161" sldId="553"/>
            <ac:spMk id="2" creationId="{18C38C9A-82BD-669B-FB4B-BC10DBB4250E}"/>
          </ac:spMkLst>
        </pc:spChg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031154699" sldId="553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09569360" sldId="554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679332470" sldId="554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83475926" sldId="555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867645063" sldId="555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335880853" sldId="556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510901882" sldId="556"/>
        </pc:sldMkLst>
      </pc:sldChg>
      <pc:sldChg chg="modSp add del mod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42155528" sldId="557"/>
        </pc:sldMkLst>
        <pc:spChg chg="mod">
          <ac:chgData name="กรพรหม ถิระวัฒน์" userId="e5da76ea-bcc1-4769-b9a9-0e236d05d124" providerId="ADAL" clId="{71B17501-ECA9-43ED-9A3E-0B3AD86E46F0}" dt="2022-09-11T11:28:01.861" v="252" actId="27636"/>
          <ac:spMkLst>
            <pc:docMk/>
            <pc:sldMk cId="142155528" sldId="557"/>
            <ac:spMk id="2" creationId="{67BB399D-7516-5931-0D64-79192CEAB8C2}"/>
          </ac:spMkLst>
        </pc:spChg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308008586" sldId="557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162099927" sldId="558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3102268132" sldId="558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627757182" sldId="559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828549414" sldId="559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1089289504" sldId="560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2683156279" sldId="560"/>
        </pc:sldMkLst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2345046872" sldId="561"/>
        </pc:sldMkLst>
      </pc:sldChg>
      <pc:sldChg chg="add del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3639588257" sldId="561"/>
        </pc:sldMkLst>
      </pc:sldChg>
      <pc:sldChg chg="addSp modSp new del mod">
        <pc:chgData name="กรพรหม ถิระวัฒน์" userId="e5da76ea-bcc1-4769-b9a9-0e236d05d124" providerId="ADAL" clId="{71B17501-ECA9-43ED-9A3E-0B3AD86E46F0}" dt="2022-09-11T12:57:44.182" v="883" actId="2696"/>
        <pc:sldMkLst>
          <pc:docMk/>
          <pc:sldMk cId="894997653" sldId="562"/>
        </pc:sldMkLst>
        <pc:spChg chg="mod">
          <ac:chgData name="กรพรหม ถิระวัฒน์" userId="e5da76ea-bcc1-4769-b9a9-0e236d05d124" providerId="ADAL" clId="{71B17501-ECA9-43ED-9A3E-0B3AD86E46F0}" dt="2022-09-11T12:09:35.386" v="283" actId="404"/>
          <ac:spMkLst>
            <pc:docMk/>
            <pc:sldMk cId="894997653" sldId="562"/>
            <ac:spMk id="2" creationId="{87549918-FFA1-1AC9-4F3C-2F08B14C54AE}"/>
          </ac:spMkLst>
        </pc:spChg>
        <pc:picChg chg="add mod">
          <ac:chgData name="กรพรหม ถิระวัฒน์" userId="e5da76ea-bcc1-4769-b9a9-0e236d05d124" providerId="ADAL" clId="{71B17501-ECA9-43ED-9A3E-0B3AD86E46F0}" dt="2022-09-11T12:09:16.928" v="281" actId="1076"/>
          <ac:picMkLst>
            <pc:docMk/>
            <pc:sldMk cId="894997653" sldId="562"/>
            <ac:picMk id="5" creationId="{0050672F-37D8-FA69-587B-968838639F9F}"/>
          </ac:picMkLst>
        </pc:picChg>
      </pc:sldChg>
      <pc:sldChg chg="add">
        <pc:chgData name="กรพรหม ถิระวัฒน์" userId="e5da76ea-bcc1-4769-b9a9-0e236d05d124" providerId="ADAL" clId="{71B17501-ECA9-43ED-9A3E-0B3AD86E46F0}" dt="2022-09-11T12:57:49.129" v="884"/>
        <pc:sldMkLst>
          <pc:docMk/>
          <pc:sldMk cId="1831362558" sldId="562"/>
        </pc:sldMkLst>
      </pc:sldChg>
      <pc:sldChg chg="new del">
        <pc:chgData name="กรพรหม ถิระวัฒน์" userId="e5da76ea-bcc1-4769-b9a9-0e236d05d124" providerId="ADAL" clId="{71B17501-ECA9-43ED-9A3E-0B3AD86E46F0}" dt="2022-09-11T12:01:53.951" v="261" actId="47"/>
        <pc:sldMkLst>
          <pc:docMk/>
          <pc:sldMk cId="2559967942" sldId="562"/>
        </pc:sldMkLst>
      </pc:sldChg>
      <pc:sldChg chg="new del">
        <pc:chgData name="กรพรหม ถิระวัฒน์" userId="e5da76ea-bcc1-4769-b9a9-0e236d05d124" providerId="ADAL" clId="{71B17501-ECA9-43ED-9A3E-0B3AD86E46F0}" dt="2022-09-11T13:18:01.331" v="1296" actId="47"/>
        <pc:sldMkLst>
          <pc:docMk/>
          <pc:sldMk cId="2597207066" sldId="563"/>
        </pc:sldMkLst>
      </pc:sldChg>
      <pc:sldChg chg="addSp delSp modSp new mod setBg">
        <pc:chgData name="กรพรหม ถิระวัฒน์" userId="e5da76ea-bcc1-4769-b9a9-0e236d05d124" providerId="ADAL" clId="{71B17501-ECA9-43ED-9A3E-0B3AD86E46F0}" dt="2022-09-11T12:22:16.443" v="377" actId="113"/>
        <pc:sldMkLst>
          <pc:docMk/>
          <pc:sldMk cId="3243522767" sldId="564"/>
        </pc:sldMkLst>
        <pc:spChg chg="mod">
          <ac:chgData name="กรพรหม ถิระวัฒน์" userId="e5da76ea-bcc1-4769-b9a9-0e236d05d124" providerId="ADAL" clId="{71B17501-ECA9-43ED-9A3E-0B3AD86E46F0}" dt="2022-09-11T12:17:09.100" v="331" actId="26606"/>
          <ac:spMkLst>
            <pc:docMk/>
            <pc:sldMk cId="3243522767" sldId="564"/>
            <ac:spMk id="2" creationId="{A3943043-F400-F0E7-4142-86DA71BE6547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14:14.728" v="303"/>
          <ac:spMkLst>
            <pc:docMk/>
            <pc:sldMk cId="3243522767" sldId="564"/>
            <ac:spMk id="3" creationId="{4410FF1F-64AD-C9B2-6B03-27F8B8A49544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4:22.128" v="305" actId="26606"/>
          <ac:spMkLst>
            <pc:docMk/>
            <pc:sldMk cId="3243522767" sldId="564"/>
            <ac:spMk id="9" creationId="{9D3A9E89-033E-4C4A-8C41-416DABFFD30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4:22.128" v="305" actId="26606"/>
          <ac:spMkLst>
            <pc:docMk/>
            <pc:sldMk cId="3243522767" sldId="564"/>
            <ac:spMk id="11" creationId="{86293361-111E-427D-8E5B-256944AC839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4:22.128" v="305" actId="26606"/>
          <ac:spMkLst>
            <pc:docMk/>
            <pc:sldMk cId="3243522767" sldId="564"/>
            <ac:spMk id="35" creationId="{78907291-9D6D-4740-81DB-441477BCA279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09.114" v="332" actId="26606"/>
          <ac:spMkLst>
            <pc:docMk/>
            <pc:sldMk cId="3243522767" sldId="564"/>
            <ac:spMk id="37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09.114" v="332" actId="26606"/>
          <ac:spMkLst>
            <pc:docMk/>
            <pc:sldMk cId="3243522767" sldId="564"/>
            <ac:spMk id="38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09.114" v="332" actId="26606"/>
          <ac:spMkLst>
            <pc:docMk/>
            <pc:sldMk cId="3243522767" sldId="564"/>
            <ac:spMk id="39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09.114" v="332" actId="26606"/>
          <ac:spMkLst>
            <pc:docMk/>
            <pc:sldMk cId="3243522767" sldId="564"/>
            <ac:spMk id="40" creationId="{063BBA22-50EA-4C4D-BE05-F1CE4E63AA5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09.100" v="331" actId="26606"/>
          <ac:spMkLst>
            <pc:docMk/>
            <pc:sldMk cId="3243522767" sldId="564"/>
            <ac:spMk id="45" creationId="{89A320C9-9735-4D13-8279-C1C674841392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09.100" v="331" actId="26606"/>
          <ac:spMkLst>
            <pc:docMk/>
            <pc:sldMk cId="3243522767" sldId="564"/>
            <ac:spMk id="47" creationId="{92544CF4-9B52-4A7B-A4B3-88C72729B77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09.100" v="331" actId="26606"/>
          <ac:spMkLst>
            <pc:docMk/>
            <pc:sldMk cId="3243522767" sldId="564"/>
            <ac:spMk id="49" creationId="{E75862C5-5C00-4421-BC7B-9B7B86DBC80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09.100" v="331" actId="26606"/>
          <ac:spMkLst>
            <pc:docMk/>
            <pc:sldMk cId="3243522767" sldId="564"/>
            <ac:spMk id="51" creationId="{089440EF-9BE9-4AE9-8C28-00B02296CDB6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7:09.114" v="332" actId="26606"/>
          <ac:spMkLst>
            <pc:docMk/>
            <pc:sldMk cId="3243522767" sldId="564"/>
            <ac:spMk id="53" creationId="{BACC6370-2D7E-4714-9D71-7542949D7D5D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7:09.114" v="332" actId="26606"/>
          <ac:spMkLst>
            <pc:docMk/>
            <pc:sldMk cId="3243522767" sldId="564"/>
            <ac:spMk id="54" creationId="{F68B3F68-107C-434F-AA38-110D5EA91B85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7:09.114" v="332" actId="26606"/>
          <ac:spMkLst>
            <pc:docMk/>
            <pc:sldMk cId="3243522767" sldId="564"/>
            <ac:spMk id="55" creationId="{AAD0DBB9-1A4B-4391-81D4-CB19F9AB918A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7:09.114" v="332" actId="26606"/>
          <ac:spMkLst>
            <pc:docMk/>
            <pc:sldMk cId="3243522767" sldId="564"/>
            <ac:spMk id="56" creationId="{063BBA22-50EA-4C4D-BE05-F1CE4E63AA56}"/>
          </ac:spMkLst>
        </pc:spChg>
        <pc:grpChg chg="add del">
          <ac:chgData name="กรพรหม ถิระวัฒน์" userId="e5da76ea-bcc1-4769-b9a9-0e236d05d124" providerId="ADAL" clId="{71B17501-ECA9-43ED-9A3E-0B3AD86E46F0}" dt="2022-09-11T12:14:22.128" v="305" actId="26606"/>
          <ac:grpSpMkLst>
            <pc:docMk/>
            <pc:sldMk cId="3243522767" sldId="564"/>
            <ac:grpSpMk id="13" creationId="{E279BEC0-C79B-4B77-B34F-3540656137E6}"/>
          </ac:grpSpMkLst>
        </pc:grpChg>
        <pc:graphicFrameChg chg="add mod modGraphic">
          <ac:chgData name="กรพรหม ถิระวัฒน์" userId="e5da76ea-bcc1-4769-b9a9-0e236d05d124" providerId="ADAL" clId="{71B17501-ECA9-43ED-9A3E-0B3AD86E46F0}" dt="2022-09-11T12:22:16.443" v="377" actId="113"/>
          <ac:graphicFrameMkLst>
            <pc:docMk/>
            <pc:sldMk cId="3243522767" sldId="564"/>
            <ac:graphicFrameMk id="4" creationId="{E4AA2F71-833A-F705-6B53-43C21CD813A7}"/>
          </ac:graphicFrameMkLst>
        </pc:graphicFrameChg>
      </pc:sldChg>
      <pc:sldChg chg="addSp delSp modSp new mod setBg">
        <pc:chgData name="กรพรหม ถิระวัฒน์" userId="e5da76ea-bcc1-4769-b9a9-0e236d05d124" providerId="ADAL" clId="{71B17501-ECA9-43ED-9A3E-0B3AD86E46F0}" dt="2022-09-11T14:24:47.690" v="1785" actId="14734"/>
        <pc:sldMkLst>
          <pc:docMk/>
          <pc:sldMk cId="1379309085" sldId="565"/>
        </pc:sldMkLst>
        <pc:spChg chg="mod">
          <ac:chgData name="กรพรหม ถิระวัฒน์" userId="e5da76ea-bcc1-4769-b9a9-0e236d05d124" providerId="ADAL" clId="{71B17501-ECA9-43ED-9A3E-0B3AD86E46F0}" dt="2022-09-11T12:19:23.249" v="358" actId="113"/>
          <ac:spMkLst>
            <pc:docMk/>
            <pc:sldMk cId="1379309085" sldId="565"/>
            <ac:spMk id="2" creationId="{F33CF899-612A-C511-FFC1-DFB0FEC05925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18:34.477" v="352"/>
          <ac:spMkLst>
            <pc:docMk/>
            <pc:sldMk cId="1379309085" sldId="565"/>
            <ac:spMk id="3" creationId="{DA2231E1-4134-9F80-6FD6-60BB43689E7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9:03.141" v="354" actId="26606"/>
          <ac:spMkLst>
            <pc:docMk/>
            <pc:sldMk cId="1379309085" sldId="565"/>
            <ac:spMk id="9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9:03.141" v="354" actId="26606"/>
          <ac:spMkLst>
            <pc:docMk/>
            <pc:sldMk cId="1379309085" sldId="565"/>
            <ac:spMk id="11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9:03.141" v="354" actId="26606"/>
          <ac:spMkLst>
            <pc:docMk/>
            <pc:sldMk cId="1379309085" sldId="565"/>
            <ac:spMk id="13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9:03.141" v="354" actId="26606"/>
          <ac:spMkLst>
            <pc:docMk/>
            <pc:sldMk cId="1379309085" sldId="565"/>
            <ac:spMk id="15" creationId="{063BBA22-50EA-4C4D-BE05-F1CE4E63AA56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9:03.141" v="354" actId="26606"/>
          <ac:spMkLst>
            <pc:docMk/>
            <pc:sldMk cId="1379309085" sldId="565"/>
            <ac:spMk id="20" creationId="{BACC6370-2D7E-4714-9D71-7542949D7D5D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9:03.141" v="354" actId="26606"/>
          <ac:spMkLst>
            <pc:docMk/>
            <pc:sldMk cId="1379309085" sldId="565"/>
            <ac:spMk id="22" creationId="{F68B3F68-107C-434F-AA38-110D5EA91B85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9:03.141" v="354" actId="26606"/>
          <ac:spMkLst>
            <pc:docMk/>
            <pc:sldMk cId="1379309085" sldId="565"/>
            <ac:spMk id="24" creationId="{AAD0DBB9-1A4B-4391-81D4-CB19F9AB918A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9:03.141" v="354" actId="26606"/>
          <ac:spMkLst>
            <pc:docMk/>
            <pc:sldMk cId="1379309085" sldId="565"/>
            <ac:spMk id="26" creationId="{063BBA22-50EA-4C4D-BE05-F1CE4E63AA56}"/>
          </ac:spMkLst>
        </pc:spChg>
        <pc:graphicFrameChg chg="add mod modGraphic">
          <ac:chgData name="กรพรหม ถิระวัฒน์" userId="e5da76ea-bcc1-4769-b9a9-0e236d05d124" providerId="ADAL" clId="{71B17501-ECA9-43ED-9A3E-0B3AD86E46F0}" dt="2022-09-11T14:24:47.690" v="1785" actId="14734"/>
          <ac:graphicFrameMkLst>
            <pc:docMk/>
            <pc:sldMk cId="1379309085" sldId="565"/>
            <ac:graphicFrameMk id="4" creationId="{F034A2D4-9BE9-657E-9578-A5401E9BA35B}"/>
          </ac:graphicFrameMkLst>
        </pc:graphicFrameChg>
      </pc:sldChg>
      <pc:sldChg chg="addSp delSp modSp new mod setBg">
        <pc:chgData name="กรพรหม ถิระวัฒน์" userId="e5da76ea-bcc1-4769-b9a9-0e236d05d124" providerId="ADAL" clId="{71B17501-ECA9-43ED-9A3E-0B3AD86E46F0}" dt="2022-09-11T12:31:55.746" v="488" actId="20577"/>
        <pc:sldMkLst>
          <pc:docMk/>
          <pc:sldMk cId="3553816220" sldId="566"/>
        </pc:sldMkLst>
        <pc:spChg chg="mod">
          <ac:chgData name="กรพรหม ถิระวัฒน์" userId="e5da76ea-bcc1-4769-b9a9-0e236d05d124" providerId="ADAL" clId="{71B17501-ECA9-43ED-9A3E-0B3AD86E46F0}" dt="2022-09-11T12:15:52.743" v="320" actId="26606"/>
          <ac:spMkLst>
            <pc:docMk/>
            <pc:sldMk cId="3553816220" sldId="566"/>
            <ac:spMk id="2" creationId="{77ED628D-1595-D971-077E-A5C9492A3C82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15:17.313" v="313"/>
          <ac:spMkLst>
            <pc:docMk/>
            <pc:sldMk cId="3553816220" sldId="566"/>
            <ac:spMk id="3" creationId="{01FCD4C7-09C5-B252-D889-FF637480812C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23.488" v="315" actId="26606"/>
          <ac:spMkLst>
            <pc:docMk/>
            <pc:sldMk cId="3553816220" sldId="566"/>
            <ac:spMk id="9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23.488" v="315" actId="26606"/>
          <ac:spMkLst>
            <pc:docMk/>
            <pc:sldMk cId="3553816220" sldId="566"/>
            <ac:spMk id="11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23.488" v="315" actId="26606"/>
          <ac:spMkLst>
            <pc:docMk/>
            <pc:sldMk cId="3553816220" sldId="566"/>
            <ac:spMk id="13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23.488" v="315" actId="26606"/>
          <ac:spMkLst>
            <pc:docMk/>
            <pc:sldMk cId="3553816220" sldId="566"/>
            <ac:spMk id="15" creationId="{063BBA22-50EA-4C4D-BE05-F1CE4E63AA5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52.743" v="320" actId="26606"/>
          <ac:spMkLst>
            <pc:docMk/>
            <pc:sldMk cId="3553816220" sldId="566"/>
            <ac:spMk id="17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52.743" v="320" actId="26606"/>
          <ac:spMkLst>
            <pc:docMk/>
            <pc:sldMk cId="3553816220" sldId="566"/>
            <ac:spMk id="18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52.743" v="320" actId="26606"/>
          <ac:spMkLst>
            <pc:docMk/>
            <pc:sldMk cId="3553816220" sldId="566"/>
            <ac:spMk id="19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52.743" v="320" actId="26606"/>
          <ac:spMkLst>
            <pc:docMk/>
            <pc:sldMk cId="3553816220" sldId="566"/>
            <ac:spMk id="20" creationId="{063BBA22-50EA-4C4D-BE05-F1CE4E63AA5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52.729" v="319" actId="26606"/>
          <ac:spMkLst>
            <pc:docMk/>
            <pc:sldMk cId="3553816220" sldId="566"/>
            <ac:spMk id="25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52.729" v="319" actId="26606"/>
          <ac:spMkLst>
            <pc:docMk/>
            <pc:sldMk cId="3553816220" sldId="566"/>
            <ac:spMk id="27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52.729" v="319" actId="26606"/>
          <ac:spMkLst>
            <pc:docMk/>
            <pc:sldMk cId="3553816220" sldId="566"/>
            <ac:spMk id="29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5:52.729" v="319" actId="26606"/>
          <ac:spMkLst>
            <pc:docMk/>
            <pc:sldMk cId="3553816220" sldId="566"/>
            <ac:spMk id="31" creationId="{063BBA22-50EA-4C4D-BE05-F1CE4E63AA56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5:52.743" v="320" actId="26606"/>
          <ac:spMkLst>
            <pc:docMk/>
            <pc:sldMk cId="3553816220" sldId="566"/>
            <ac:spMk id="33" creationId="{BACC6370-2D7E-4714-9D71-7542949D7D5D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5:52.743" v="320" actId="26606"/>
          <ac:spMkLst>
            <pc:docMk/>
            <pc:sldMk cId="3553816220" sldId="566"/>
            <ac:spMk id="34" creationId="{F68B3F68-107C-434F-AA38-110D5EA91B85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5:52.743" v="320" actId="26606"/>
          <ac:spMkLst>
            <pc:docMk/>
            <pc:sldMk cId="3553816220" sldId="566"/>
            <ac:spMk id="35" creationId="{AAD0DBB9-1A4B-4391-81D4-CB19F9AB918A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15:52.743" v="320" actId="26606"/>
          <ac:spMkLst>
            <pc:docMk/>
            <pc:sldMk cId="3553816220" sldId="566"/>
            <ac:spMk id="36" creationId="{063BBA22-50EA-4C4D-BE05-F1CE4E63AA56}"/>
          </ac:spMkLst>
        </pc:spChg>
        <pc:graphicFrameChg chg="add mod modGraphic">
          <ac:chgData name="กรพรหม ถิระวัฒน์" userId="e5da76ea-bcc1-4769-b9a9-0e236d05d124" providerId="ADAL" clId="{71B17501-ECA9-43ED-9A3E-0B3AD86E46F0}" dt="2022-09-11T12:31:55.746" v="488" actId="20577"/>
          <ac:graphicFrameMkLst>
            <pc:docMk/>
            <pc:sldMk cId="3553816220" sldId="566"/>
            <ac:graphicFrameMk id="4" creationId="{9F3774AC-B2EE-A844-72B9-754A2AAC598F}"/>
          </ac:graphicFrameMkLst>
        </pc:graphicFrameChg>
      </pc:sldChg>
      <pc:sldChg chg="addSp delSp modSp new mod setBg">
        <pc:chgData name="กรพรหม ถิระวัฒน์" userId="e5da76ea-bcc1-4769-b9a9-0e236d05d124" providerId="ADAL" clId="{71B17501-ECA9-43ED-9A3E-0B3AD86E46F0}" dt="2022-09-11T14:06:12.702" v="1769" actId="26606"/>
        <pc:sldMkLst>
          <pc:docMk/>
          <pc:sldMk cId="2346334494" sldId="567"/>
        </pc:sldMkLst>
        <pc:spChg chg="mod">
          <ac:chgData name="กรพรหม ถิระวัฒน์" userId="e5da76ea-bcc1-4769-b9a9-0e236d05d124" providerId="ADAL" clId="{71B17501-ECA9-43ED-9A3E-0B3AD86E46F0}" dt="2022-09-11T14:06:12.702" v="1769" actId="26606"/>
          <ac:spMkLst>
            <pc:docMk/>
            <pc:sldMk cId="2346334494" sldId="567"/>
            <ac:spMk id="2" creationId="{1AB9FD81-214C-FA58-FD6A-5C33CE8BF72F}"/>
          </ac:spMkLst>
        </pc:spChg>
        <pc:spChg chg="del">
          <ac:chgData name="กรพรหม ถิระวัฒน์" userId="e5da76ea-bcc1-4769-b9a9-0e236d05d124" providerId="ADAL" clId="{71B17501-ECA9-43ED-9A3E-0B3AD86E46F0}" dt="2022-09-11T12:16:38.863" v="324"/>
          <ac:spMkLst>
            <pc:docMk/>
            <pc:sldMk cId="2346334494" sldId="567"/>
            <ac:spMk id="3" creationId="{35DF3A30-A80F-90B7-654F-C7CA13C3B5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6:51.160" v="326" actId="26606"/>
          <ac:spMkLst>
            <pc:docMk/>
            <pc:sldMk cId="2346334494" sldId="567"/>
            <ac:spMk id="9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6:51.160" v="326" actId="26606"/>
          <ac:spMkLst>
            <pc:docMk/>
            <pc:sldMk cId="2346334494" sldId="567"/>
            <ac:spMk id="11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6:51.160" v="326" actId="26606"/>
          <ac:spMkLst>
            <pc:docMk/>
            <pc:sldMk cId="2346334494" sldId="567"/>
            <ac:spMk id="13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6:51.160" v="326" actId="26606"/>
          <ac:spMkLst>
            <pc:docMk/>
            <pc:sldMk cId="2346334494" sldId="567"/>
            <ac:spMk id="15" creationId="{063BBA22-50EA-4C4D-BE05-F1CE4E63AA5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6:55.061" v="328" actId="26606"/>
          <ac:spMkLst>
            <pc:docMk/>
            <pc:sldMk cId="2346334494" sldId="567"/>
            <ac:spMk id="17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6:55.061" v="328" actId="26606"/>
          <ac:spMkLst>
            <pc:docMk/>
            <pc:sldMk cId="2346334494" sldId="567"/>
            <ac:spMk id="18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6:55.061" v="328" actId="26606"/>
          <ac:spMkLst>
            <pc:docMk/>
            <pc:sldMk cId="2346334494" sldId="567"/>
            <ac:spMk id="19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6:55.061" v="328" actId="26606"/>
          <ac:spMkLst>
            <pc:docMk/>
            <pc:sldMk cId="2346334494" sldId="567"/>
            <ac:spMk id="20" creationId="{063BBA22-50EA-4C4D-BE05-F1CE4E63AA5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26.658" v="334" actId="26606"/>
          <ac:spMkLst>
            <pc:docMk/>
            <pc:sldMk cId="2346334494" sldId="567"/>
            <ac:spMk id="22" creationId="{89A320C9-9735-4D13-8279-C1C674841392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26.658" v="334" actId="26606"/>
          <ac:spMkLst>
            <pc:docMk/>
            <pc:sldMk cId="2346334494" sldId="567"/>
            <ac:spMk id="23" creationId="{92544CF4-9B52-4A7B-A4B3-88C72729B77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26.658" v="334" actId="26606"/>
          <ac:spMkLst>
            <pc:docMk/>
            <pc:sldMk cId="2346334494" sldId="567"/>
            <ac:spMk id="24" creationId="{E75862C5-5C00-4421-BC7B-9B7B86DBC80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17:26.658" v="334" actId="26606"/>
          <ac:spMkLst>
            <pc:docMk/>
            <pc:sldMk cId="2346334494" sldId="567"/>
            <ac:spMk id="25" creationId="{089440EF-9BE9-4AE9-8C28-00B02296CDB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6:12.702" v="1769" actId="26606"/>
          <ac:spMkLst>
            <pc:docMk/>
            <pc:sldMk cId="2346334494" sldId="567"/>
            <ac:spMk id="30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6:12.702" v="1769" actId="26606"/>
          <ac:spMkLst>
            <pc:docMk/>
            <pc:sldMk cId="2346334494" sldId="567"/>
            <ac:spMk id="32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6:12.702" v="1769" actId="26606"/>
          <ac:spMkLst>
            <pc:docMk/>
            <pc:sldMk cId="2346334494" sldId="567"/>
            <ac:spMk id="34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6:12.702" v="1769" actId="26606"/>
          <ac:spMkLst>
            <pc:docMk/>
            <pc:sldMk cId="2346334494" sldId="567"/>
            <ac:spMk id="36" creationId="{063BBA22-50EA-4C4D-BE05-F1CE4E63AA5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6:12.675" v="1768" actId="26606"/>
          <ac:spMkLst>
            <pc:docMk/>
            <pc:sldMk cId="2346334494" sldId="567"/>
            <ac:spMk id="41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6:12.675" v="1768" actId="26606"/>
          <ac:spMkLst>
            <pc:docMk/>
            <pc:sldMk cId="2346334494" sldId="567"/>
            <ac:spMk id="43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6:12.675" v="1768" actId="26606"/>
          <ac:spMkLst>
            <pc:docMk/>
            <pc:sldMk cId="2346334494" sldId="567"/>
            <ac:spMk id="45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6:12.675" v="1768" actId="26606"/>
          <ac:spMkLst>
            <pc:docMk/>
            <pc:sldMk cId="2346334494" sldId="567"/>
            <ac:spMk id="47" creationId="{063BBA22-50EA-4C4D-BE05-F1CE4E63AA56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4:06:12.702" v="1769" actId="26606"/>
          <ac:spMkLst>
            <pc:docMk/>
            <pc:sldMk cId="2346334494" sldId="567"/>
            <ac:spMk id="49" creationId="{BACC6370-2D7E-4714-9D71-7542949D7D5D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4:06:12.702" v="1769" actId="26606"/>
          <ac:spMkLst>
            <pc:docMk/>
            <pc:sldMk cId="2346334494" sldId="567"/>
            <ac:spMk id="50" creationId="{F68B3F68-107C-434F-AA38-110D5EA91B85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4:06:12.702" v="1769" actId="26606"/>
          <ac:spMkLst>
            <pc:docMk/>
            <pc:sldMk cId="2346334494" sldId="567"/>
            <ac:spMk id="51" creationId="{AAD0DBB9-1A4B-4391-81D4-CB19F9AB918A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4:06:12.702" v="1769" actId="26606"/>
          <ac:spMkLst>
            <pc:docMk/>
            <pc:sldMk cId="2346334494" sldId="567"/>
            <ac:spMk id="52" creationId="{063BBA22-50EA-4C4D-BE05-F1CE4E63AA56}"/>
          </ac:spMkLst>
        </pc:spChg>
        <pc:graphicFrameChg chg="add mod modGraphic">
          <ac:chgData name="กรพรหม ถิระวัฒน์" userId="e5da76ea-bcc1-4769-b9a9-0e236d05d124" providerId="ADAL" clId="{71B17501-ECA9-43ED-9A3E-0B3AD86E46F0}" dt="2022-09-11T14:06:12.702" v="1769" actId="26606"/>
          <ac:graphicFrameMkLst>
            <pc:docMk/>
            <pc:sldMk cId="2346334494" sldId="567"/>
            <ac:graphicFrameMk id="4" creationId="{C39A7848-7519-65E1-CCCF-BD60C8551ED9}"/>
          </ac:graphicFrameMkLst>
        </pc:graphicFrameChg>
      </pc:sldChg>
      <pc:sldChg chg="new del">
        <pc:chgData name="กรพรหม ถิระวัฒน์" userId="e5da76ea-bcc1-4769-b9a9-0e236d05d124" providerId="ADAL" clId="{71B17501-ECA9-43ED-9A3E-0B3AD86E46F0}" dt="2022-09-11T12:35:47.030" v="501" actId="47"/>
        <pc:sldMkLst>
          <pc:docMk/>
          <pc:sldMk cId="1932133196" sldId="568"/>
        </pc:sldMkLst>
      </pc:sldChg>
      <pc:sldChg chg="addSp delSp modSp add mod ord">
        <pc:chgData name="กรพรหม ถิระวัฒน์" userId="e5da76ea-bcc1-4769-b9a9-0e236d05d124" providerId="ADAL" clId="{71B17501-ECA9-43ED-9A3E-0B3AD86E46F0}" dt="2022-09-11T14:13:23.008" v="1782" actId="1076"/>
        <pc:sldMkLst>
          <pc:docMk/>
          <pc:sldMk cId="3733292640" sldId="569"/>
        </pc:sldMkLst>
        <pc:spChg chg="mod">
          <ac:chgData name="กรพรหม ถิระวัฒน์" userId="e5da76ea-bcc1-4769-b9a9-0e236d05d124" providerId="ADAL" clId="{71B17501-ECA9-43ED-9A3E-0B3AD86E46F0}" dt="2022-09-11T12:55:56.518" v="868" actId="403"/>
          <ac:spMkLst>
            <pc:docMk/>
            <pc:sldMk cId="3733292640" sldId="569"/>
            <ac:spMk id="2" creationId="{2C2BFAE1-45D3-4B3B-81D2-0BF25FA84FB8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2:55:07.466" v="851" actId="403"/>
          <ac:spMkLst>
            <pc:docMk/>
            <pc:sldMk cId="3733292640" sldId="569"/>
            <ac:spMk id="4" creationId="{19008ED8-07C9-E7EA-4FAA-A569F01E0A97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2:55:19.365" v="856" actId="403"/>
          <ac:spMkLst>
            <pc:docMk/>
            <pc:sldMk cId="3733292640" sldId="569"/>
            <ac:spMk id="5" creationId="{2C6E4DC9-6C53-733F-2382-DD8A078C5F61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2:39:10.556" v="616" actId="20577"/>
          <ac:spMkLst>
            <pc:docMk/>
            <pc:sldMk cId="3733292640" sldId="569"/>
            <ac:spMk id="9" creationId="{78D4F72F-DBA4-C0B0-EC9B-CE0F7D635800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2:38:54.125" v="592"/>
          <ac:spMkLst>
            <pc:docMk/>
            <pc:sldMk cId="3733292640" sldId="569"/>
            <ac:spMk id="10" creationId="{40770029-5C04-73B7-E511-20B4418B4561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2:13.142" v="618"/>
          <ac:spMkLst>
            <pc:docMk/>
            <pc:sldMk cId="3733292640" sldId="569"/>
            <ac:spMk id="11" creationId="{309A21D5-3836-B38B-2097-8E43D123B138}"/>
          </ac:spMkLst>
        </pc:spChg>
        <pc:spChg chg="del mod">
          <ac:chgData name="กรพรหม ถิระวัฒน์" userId="e5da76ea-bcc1-4769-b9a9-0e236d05d124" providerId="ADAL" clId="{71B17501-ECA9-43ED-9A3E-0B3AD86E46F0}" dt="2022-09-11T12:38:28.535" v="588" actId="478"/>
          <ac:spMkLst>
            <pc:docMk/>
            <pc:sldMk cId="3733292640" sldId="569"/>
            <ac:spMk id="33" creationId="{2A23A046-CE60-539C-8857-B62FDF836719}"/>
          </ac:spMkLst>
        </pc:spChg>
        <pc:spChg chg="del mod">
          <ac:chgData name="กรพรหม ถิระวัฒน์" userId="e5da76ea-bcc1-4769-b9a9-0e236d05d124" providerId="ADAL" clId="{71B17501-ECA9-43ED-9A3E-0B3AD86E46F0}" dt="2022-09-11T12:38:49.216" v="591" actId="478"/>
          <ac:spMkLst>
            <pc:docMk/>
            <pc:sldMk cId="3733292640" sldId="569"/>
            <ac:spMk id="34" creationId="{07057C7B-694C-F63C-109B-71449A98A324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2:36:06.987" v="504" actId="1076"/>
          <ac:spMkLst>
            <pc:docMk/>
            <pc:sldMk cId="3733292640" sldId="569"/>
            <ac:spMk id="38" creationId="{9D2F19B0-6DC5-F2C7-FA53-6939A2B1C734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2:54:55.966" v="847" actId="403"/>
          <ac:spMkLst>
            <pc:docMk/>
            <pc:sldMk cId="3733292640" sldId="569"/>
            <ac:spMk id="58" creationId="{363DF9CB-C4A1-455C-B54D-7351F916DC2A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2:55:44.116" v="864" actId="20577"/>
          <ac:spMkLst>
            <pc:docMk/>
            <pc:sldMk cId="3733292640" sldId="569"/>
            <ac:spMk id="113" creationId="{D6C5CBD7-8C01-488B-86F1-65908E3B37B9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2:55:34.498" v="861" actId="403"/>
          <ac:spMkLst>
            <pc:docMk/>
            <pc:sldMk cId="3733292640" sldId="569"/>
            <ac:spMk id="114" creationId="{B2693DEA-AB99-48C0-9179-32A14C62A631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2:55:24.917" v="857" actId="1076"/>
          <ac:spMkLst>
            <pc:docMk/>
            <pc:sldMk cId="3733292640" sldId="569"/>
            <ac:spMk id="116" creationId="{D6003577-A9B2-4A97-B11C-3BFE7405D45E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2:44:06.846" v="622" actId="20577"/>
          <ac:spMkLst>
            <pc:docMk/>
            <pc:sldMk cId="3733292640" sldId="569"/>
            <ac:spMk id="117" creationId="{ACCB1D3C-E6CA-4580-82C7-B6C63FC11B40}"/>
          </ac:spMkLst>
        </pc:spChg>
        <pc:grpChg chg="add mod">
          <ac:chgData name="กรพรหม ถิระวัฒน์" userId="e5da76ea-bcc1-4769-b9a9-0e236d05d124" providerId="ADAL" clId="{71B17501-ECA9-43ED-9A3E-0B3AD86E46F0}" dt="2022-09-11T12:37:22.129" v="514"/>
          <ac:grpSpMkLst>
            <pc:docMk/>
            <pc:sldMk cId="3733292640" sldId="569"/>
            <ac:grpSpMk id="3" creationId="{9E106402-62D2-BF9D-6E07-F4330B6CE748}"/>
          </ac:grpSpMkLst>
        </pc:grpChg>
        <pc:grpChg chg="add mod">
          <ac:chgData name="กรพรหม ถิระวัฒน์" userId="e5da76ea-bcc1-4769-b9a9-0e236d05d124" providerId="ADAL" clId="{71B17501-ECA9-43ED-9A3E-0B3AD86E46F0}" dt="2022-09-11T12:38:57.084" v="593" actId="1076"/>
          <ac:grpSpMkLst>
            <pc:docMk/>
            <pc:sldMk cId="3733292640" sldId="569"/>
            <ac:grpSpMk id="7" creationId="{BA237624-18F2-8C1D-4F53-AC27AD7934FB}"/>
          </ac:grpSpMkLst>
        </pc:grpChg>
        <pc:grpChg chg="mod">
          <ac:chgData name="กรพรหม ถิระวัฒน์" userId="e5da76ea-bcc1-4769-b9a9-0e236d05d124" providerId="ADAL" clId="{71B17501-ECA9-43ED-9A3E-0B3AD86E46F0}" dt="2022-09-11T12:55:02.895" v="849" actId="1076"/>
          <ac:grpSpMkLst>
            <pc:docMk/>
            <pc:sldMk cId="3733292640" sldId="569"/>
            <ac:grpSpMk id="57" creationId="{245513A8-5ABB-4FB3-88F6-6A740934E833}"/>
          </ac:grpSpMkLst>
        </pc:grpChg>
        <pc:grpChg chg="mod">
          <ac:chgData name="กรพรหม ถิระวัฒน์" userId="e5da76ea-bcc1-4769-b9a9-0e236d05d124" providerId="ADAL" clId="{71B17501-ECA9-43ED-9A3E-0B3AD86E46F0}" dt="2022-09-11T12:38:38.004" v="589" actId="1076"/>
          <ac:grpSpMkLst>
            <pc:docMk/>
            <pc:sldMk cId="3733292640" sldId="569"/>
            <ac:grpSpMk id="61" creationId="{8162060A-894D-4467-9984-E264854D352C}"/>
          </ac:grpSpMkLst>
        </pc:grpChg>
        <pc:grpChg chg="mod">
          <ac:chgData name="กรพรหม ถิระวัฒน์" userId="e5da76ea-bcc1-4769-b9a9-0e236d05d124" providerId="ADAL" clId="{71B17501-ECA9-43ED-9A3E-0B3AD86E46F0}" dt="2022-09-11T12:55:38.288" v="862" actId="14100"/>
          <ac:grpSpMkLst>
            <pc:docMk/>
            <pc:sldMk cId="3733292640" sldId="569"/>
            <ac:grpSpMk id="112" creationId="{2D05898D-2AAC-4261-8E85-AC9CEA6520DC}"/>
          </ac:grpSpMkLst>
        </pc:grpChg>
        <pc:grpChg chg="mod">
          <ac:chgData name="กรพรหม ถิระวัฒน์" userId="e5da76ea-bcc1-4769-b9a9-0e236d05d124" providerId="ADAL" clId="{71B17501-ECA9-43ED-9A3E-0B3AD86E46F0}" dt="2022-09-11T12:55:13.962" v="854" actId="14100"/>
          <ac:grpSpMkLst>
            <pc:docMk/>
            <pc:sldMk cId="3733292640" sldId="569"/>
            <ac:grpSpMk id="115" creationId="{2CF4D1F5-304A-4962-877B-9956392517F6}"/>
          </ac:grpSpMkLst>
        </pc:grpChg>
        <pc:picChg chg="add mod">
          <ac:chgData name="กรพรหม ถิระวัฒน์" userId="e5da76ea-bcc1-4769-b9a9-0e236d05d124" providerId="ADAL" clId="{71B17501-ECA9-43ED-9A3E-0B3AD86E46F0}" dt="2022-09-11T14:13:23.008" v="1782" actId="1076"/>
          <ac:picMkLst>
            <pc:docMk/>
            <pc:sldMk cId="3733292640" sldId="569"/>
            <ac:picMk id="13" creationId="{09327F50-D4E3-30E4-9B0F-78C395544D20}"/>
          </ac:picMkLst>
        </pc:picChg>
        <pc:cxnChg chg="del">
          <ac:chgData name="กรพรหม ถิระวัฒน์" userId="e5da76ea-bcc1-4769-b9a9-0e236d05d124" providerId="ADAL" clId="{71B17501-ECA9-43ED-9A3E-0B3AD86E46F0}" dt="2022-09-11T12:36:18.275" v="505" actId="478"/>
          <ac:cxnSpMkLst>
            <pc:docMk/>
            <pc:sldMk cId="3733292640" sldId="569"/>
            <ac:cxnSpMk id="160" creationId="{C80D5E43-5E75-491F-9924-BF76E365A74D}"/>
          </ac:cxnSpMkLst>
        </pc:cxnChg>
        <pc:cxnChg chg="del">
          <ac:chgData name="กรพรหม ถิระวัฒน์" userId="e5da76ea-bcc1-4769-b9a9-0e236d05d124" providerId="ADAL" clId="{71B17501-ECA9-43ED-9A3E-0B3AD86E46F0}" dt="2022-09-11T12:36:19.267" v="506" actId="478"/>
          <ac:cxnSpMkLst>
            <pc:docMk/>
            <pc:sldMk cId="3733292640" sldId="569"/>
            <ac:cxnSpMk id="163" creationId="{D4C30EA7-06DA-4BFD-BEC1-CD21D1636673}"/>
          </ac:cxnSpMkLst>
        </pc:cxnChg>
        <pc:cxnChg chg="del">
          <ac:chgData name="กรพรหม ถิระวัฒน์" userId="e5da76ea-bcc1-4769-b9a9-0e236d05d124" providerId="ADAL" clId="{71B17501-ECA9-43ED-9A3E-0B3AD86E46F0}" dt="2022-09-11T12:36:21.856" v="508" actId="478"/>
          <ac:cxnSpMkLst>
            <pc:docMk/>
            <pc:sldMk cId="3733292640" sldId="569"/>
            <ac:cxnSpMk id="164" creationId="{E5B8E1D9-77BF-4AD4-8977-540C129EC3A1}"/>
          </ac:cxnSpMkLst>
        </pc:cxnChg>
        <pc:cxnChg chg="del">
          <ac:chgData name="กรพรหม ถิระวัฒน์" userId="e5da76ea-bcc1-4769-b9a9-0e236d05d124" providerId="ADAL" clId="{71B17501-ECA9-43ED-9A3E-0B3AD86E46F0}" dt="2022-09-11T12:36:20.335" v="507" actId="478"/>
          <ac:cxnSpMkLst>
            <pc:docMk/>
            <pc:sldMk cId="3733292640" sldId="569"/>
            <ac:cxnSpMk id="168" creationId="{ABD97577-E7C3-44EB-949A-6A3F606A3CD8}"/>
          </ac:cxnSpMkLst>
        </pc:cxnChg>
      </pc:sldChg>
      <pc:sldChg chg="new del">
        <pc:chgData name="กรพรหม ถิระวัฒน์" userId="e5da76ea-bcc1-4769-b9a9-0e236d05d124" providerId="ADAL" clId="{71B17501-ECA9-43ED-9A3E-0B3AD86E46F0}" dt="2022-09-11T12:45:32.766" v="631" actId="47"/>
        <pc:sldMkLst>
          <pc:docMk/>
          <pc:sldMk cId="3093257614" sldId="570"/>
        </pc:sldMkLst>
      </pc:sldChg>
      <pc:sldChg chg="add ord">
        <pc:chgData name="กรพรหม ถิระวัฒน์" userId="e5da76ea-bcc1-4769-b9a9-0e236d05d124" providerId="ADAL" clId="{71B17501-ECA9-43ED-9A3E-0B3AD86E46F0}" dt="2022-09-11T12:45:30.896" v="630"/>
        <pc:sldMkLst>
          <pc:docMk/>
          <pc:sldMk cId="3646975010" sldId="571"/>
        </pc:sldMkLst>
      </pc:sldChg>
      <pc:sldChg chg="addSp delSp modSp new mod ord setBg modClrScheme setClrOvrMap chgLayout">
        <pc:chgData name="กรพรหม ถิระวัฒน์" userId="e5da76ea-bcc1-4769-b9a9-0e236d05d124" providerId="ADAL" clId="{71B17501-ECA9-43ED-9A3E-0B3AD86E46F0}" dt="2022-09-11T13:10:24.094" v="1115"/>
        <pc:sldMkLst>
          <pc:docMk/>
          <pc:sldMk cId="2758945975" sldId="572"/>
        </pc:sldMkLst>
        <pc:spChg chg="mod ord">
          <ac:chgData name="กรพรหม ถิระวัฒน์" userId="e5da76ea-bcc1-4769-b9a9-0e236d05d124" providerId="ADAL" clId="{71B17501-ECA9-43ED-9A3E-0B3AD86E46F0}" dt="2022-09-11T12:49:21.194" v="691" actId="14100"/>
          <ac:spMkLst>
            <pc:docMk/>
            <pc:sldMk cId="2758945975" sldId="572"/>
            <ac:spMk id="2" creationId="{0FCC48D6-9C52-C256-4F1A-E3E59FE6F9D0}"/>
          </ac:spMkLst>
        </pc:spChg>
        <pc:spChg chg="add del mod ord">
          <ac:chgData name="กรพรหม ถิระวัฒน์" userId="e5da76ea-bcc1-4769-b9a9-0e236d05d124" providerId="ADAL" clId="{71B17501-ECA9-43ED-9A3E-0B3AD86E46F0}" dt="2022-09-11T12:48:28.567" v="682" actId="478"/>
          <ac:spMkLst>
            <pc:docMk/>
            <pc:sldMk cId="2758945975" sldId="572"/>
            <ac:spMk id="3" creationId="{462CA1DC-1906-AB06-23C7-AFB3EC32A3AF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22.389" v="640" actId="26606"/>
          <ac:spMkLst>
            <pc:docMk/>
            <pc:sldMk cId="2758945975" sldId="572"/>
            <ac:spMk id="9" creationId="{06DA9DF9-31F7-4056-B42E-878CC92417B8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1.397" v="642" actId="26606"/>
          <ac:spMkLst>
            <pc:docMk/>
            <pc:sldMk cId="2758945975" sldId="572"/>
            <ac:spMk id="11" creationId="{007891EC-4501-44ED-A8C8-B11B6DB767AB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1.397" v="642" actId="26606"/>
          <ac:spMkLst>
            <pc:docMk/>
            <pc:sldMk cId="2758945975" sldId="572"/>
            <ac:spMk id="12" creationId="{C1DD1A8A-57D5-4A81-AD04-532B043C5611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7.074" v="648" actId="26606"/>
          <ac:spMkLst>
            <pc:docMk/>
            <pc:sldMk cId="2758945975" sldId="572"/>
            <ac:spMk id="13" creationId="{AF2F604E-43BE-4DC3-B983-E071523364F8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3.570" v="644" actId="26606"/>
          <ac:spMkLst>
            <pc:docMk/>
            <pc:sldMk cId="2758945975" sldId="572"/>
            <ac:spMk id="14" creationId="{06DA9DF9-31F7-4056-B42E-878CC92417B8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7.074" v="648" actId="26606"/>
          <ac:spMkLst>
            <pc:docMk/>
            <pc:sldMk cId="2758945975" sldId="572"/>
            <ac:spMk id="15" creationId="{08C9B587-E65E-4B52-B37C-ABEBB6E87928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4.798" v="646" actId="26606"/>
          <ac:spMkLst>
            <pc:docMk/>
            <pc:sldMk cId="2758945975" sldId="572"/>
            <ac:spMk id="16" creationId="{3A930249-8242-4E2B-AF17-C01826488321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4.798" v="646" actId="26606"/>
          <ac:spMkLst>
            <pc:docMk/>
            <pc:sldMk cId="2758945975" sldId="572"/>
            <ac:spMk id="17" creationId="{A5BDD999-C5E1-4B3E-A710-76867381916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7.074" v="648" actId="26606"/>
          <ac:spMkLst>
            <pc:docMk/>
            <pc:sldMk cId="2758945975" sldId="572"/>
            <ac:spMk id="19" creationId="{0671A8AE-40A1-4631-A6B8-581AFF065482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7.074" v="648" actId="26606"/>
          <ac:spMkLst>
            <pc:docMk/>
            <pc:sldMk cId="2758945975" sldId="572"/>
            <ac:spMk id="20" creationId="{AB58EF07-17C2-48CF-ABB0-EEF1F17CB8F0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8.414" v="650" actId="26606"/>
          <ac:spMkLst>
            <pc:docMk/>
            <pc:sldMk cId="2758945975" sldId="572"/>
            <ac:spMk id="22" creationId="{AB45A142-4255-493C-8284-5D566C121B10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9.980" v="652" actId="26606"/>
          <ac:spMkLst>
            <pc:docMk/>
            <pc:sldMk cId="2758945975" sldId="572"/>
            <ac:spMk id="25" creationId="{6F828D28-8E09-41CC-8229-3070B5467A9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9.980" v="652" actId="26606"/>
          <ac:spMkLst>
            <pc:docMk/>
            <pc:sldMk cId="2758945975" sldId="572"/>
            <ac:spMk id="26" creationId="{D5B012D8-7F27-4758-9AC6-C889B154BD73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39.980" v="652" actId="26606"/>
          <ac:spMkLst>
            <pc:docMk/>
            <pc:sldMk cId="2758945975" sldId="572"/>
            <ac:spMk id="27" creationId="{4063B759-00FC-46D1-9898-8E8625268FAF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45.851" v="654" actId="26606"/>
          <ac:spMkLst>
            <pc:docMk/>
            <pc:sldMk cId="2758945975" sldId="572"/>
            <ac:spMk id="29" creationId="{E49CC64F-7275-4E33-961B-0C5CDC43987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47.642" v="656" actId="26606"/>
          <ac:spMkLst>
            <pc:docMk/>
            <pc:sldMk cId="2758945975" sldId="572"/>
            <ac:spMk id="31" creationId="{BCC55ACC-A2F6-403C-A3A4-D59B3734D45F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49.619" v="658" actId="26606"/>
          <ac:spMkLst>
            <pc:docMk/>
            <pc:sldMk cId="2758945975" sldId="572"/>
            <ac:spMk id="33" creationId="{87CC2527-562A-4F69-B487-4371E5B243E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50.796" v="660" actId="26606"/>
          <ac:spMkLst>
            <pc:docMk/>
            <pc:sldMk cId="2758945975" sldId="572"/>
            <ac:spMk id="36" creationId="{9B7AD9F6-8CE7-4299-8FC6-328F4DCD3FF9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50.796" v="660" actId="26606"/>
          <ac:spMkLst>
            <pc:docMk/>
            <pc:sldMk cId="2758945975" sldId="572"/>
            <ac:spMk id="37" creationId="{F49775AF-8896-43EE-92C6-83497D6DC56F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53.935" v="662" actId="26606"/>
          <ac:spMkLst>
            <pc:docMk/>
            <pc:sldMk cId="2758945975" sldId="572"/>
            <ac:spMk id="39" creationId="{87CC2527-562A-4F69-B487-4371E5B243E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56.025" v="664" actId="26606"/>
          <ac:spMkLst>
            <pc:docMk/>
            <pc:sldMk cId="2758945975" sldId="572"/>
            <ac:spMk id="42" creationId="{D38A241E-0395-41E5-8607-BAA2799A4374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57.455" v="666" actId="26606"/>
          <ac:spMkLst>
            <pc:docMk/>
            <pc:sldMk cId="2758945975" sldId="572"/>
            <ac:spMk id="45" creationId="{026A84AF-6F58-471A-BF1F-10D8C03511C4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57.957" v="668" actId="26606"/>
          <ac:spMkLst>
            <pc:docMk/>
            <pc:sldMk cId="2758945975" sldId="572"/>
            <ac:spMk id="47" creationId="{6B3BAD04-E614-4C16-8360-019FCF0045AC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7:59.178" v="670" actId="26606"/>
          <ac:spMkLst>
            <pc:docMk/>
            <pc:sldMk cId="2758945975" sldId="572"/>
            <ac:spMk id="49" creationId="{2C6334C2-F73F-4B3B-A626-DD5F69DF6ED0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8:01.148" v="672" actId="26606"/>
          <ac:spMkLst>
            <pc:docMk/>
            <pc:sldMk cId="2758945975" sldId="572"/>
            <ac:spMk id="51" creationId="{C475749F-F487-4EFB-ABC7-C1359590EB7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8:06.701" v="674" actId="26606"/>
          <ac:spMkLst>
            <pc:docMk/>
            <pc:sldMk cId="2758945975" sldId="572"/>
            <ac:spMk id="53" creationId="{2C6334C2-F73F-4B3B-A626-DD5F69DF6ED0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9:12.117" v="690" actId="26606"/>
          <ac:spMkLst>
            <pc:docMk/>
            <pc:sldMk cId="2758945975" sldId="572"/>
            <ac:spMk id="55" creationId="{ECC07320-C2CA-4E29-8481-9D9E143C7788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9:12.117" v="690" actId="26606"/>
          <ac:spMkLst>
            <pc:docMk/>
            <pc:sldMk cId="2758945975" sldId="572"/>
            <ac:spMk id="56" creationId="{178FB36B-5BFE-42CA-BC60-1115E0D95EEC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9:08.082" v="687" actId="26606"/>
          <ac:spMkLst>
            <pc:docMk/>
            <pc:sldMk cId="2758945975" sldId="572"/>
            <ac:spMk id="61" creationId="{D928DD85-BB99-450D-A702-2683E0296282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9:08.082" v="687" actId="26606"/>
          <ac:spMkLst>
            <pc:docMk/>
            <pc:sldMk cId="2758945975" sldId="572"/>
            <ac:spMk id="63" creationId="{240E5BD2-4019-4012-A1AA-628900E659E9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2:49:12.109" v="689" actId="26606"/>
          <ac:spMkLst>
            <pc:docMk/>
            <pc:sldMk cId="2758945975" sldId="572"/>
            <ac:spMk id="65" creationId="{8537B233-9CDD-4A90-AABB-A8963DEE4FBC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49:12.117" v="690" actId="26606"/>
          <ac:spMkLst>
            <pc:docMk/>
            <pc:sldMk cId="2758945975" sldId="572"/>
            <ac:spMk id="67" creationId="{08C9B587-E65E-4B52-B37C-ABEBB6E87928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49:12.117" v="690" actId="26606"/>
          <ac:spMkLst>
            <pc:docMk/>
            <pc:sldMk cId="2758945975" sldId="572"/>
            <ac:spMk id="68" creationId="{E91DC736-0EF8-4F87-9146-EBF1D2EE4D3D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49:12.117" v="690" actId="26606"/>
          <ac:spMkLst>
            <pc:docMk/>
            <pc:sldMk cId="2758945975" sldId="572"/>
            <ac:spMk id="69" creationId="{097CD68E-23E3-4007-8847-CD0944C4F7BE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2:49:12.117" v="690" actId="26606"/>
          <ac:spMkLst>
            <pc:docMk/>
            <pc:sldMk cId="2758945975" sldId="572"/>
            <ac:spMk id="70" creationId="{AF2F604E-43BE-4DC3-B983-E071523364F8}"/>
          </ac:spMkLst>
        </pc:spChg>
        <pc:picChg chg="add mod ord">
          <ac:chgData name="กรพรหม ถิระวัฒน์" userId="e5da76ea-bcc1-4769-b9a9-0e236d05d124" providerId="ADAL" clId="{71B17501-ECA9-43ED-9A3E-0B3AD86E46F0}" dt="2022-09-11T12:49:12.117" v="690" actId="26606"/>
          <ac:picMkLst>
            <pc:docMk/>
            <pc:sldMk cId="2758945975" sldId="572"/>
            <ac:picMk id="4" creationId="{DA057CA4-EC71-D04F-14D6-75E2B404A687}"/>
          </ac:picMkLst>
        </pc:picChg>
        <pc:cxnChg chg="add del">
          <ac:chgData name="กรพรหม ถิระวัฒน์" userId="e5da76ea-bcc1-4769-b9a9-0e236d05d124" providerId="ADAL" clId="{71B17501-ECA9-43ED-9A3E-0B3AD86E46F0}" dt="2022-09-11T12:47:38.414" v="650" actId="26606"/>
          <ac:cxnSpMkLst>
            <pc:docMk/>
            <pc:sldMk cId="2758945975" sldId="572"/>
            <ac:cxnSpMk id="23" creationId="{38FB9660-F42F-4313-BBC4-47C007FE484C}"/>
          </ac:cxnSpMkLst>
        </pc:cxnChg>
        <pc:cxnChg chg="add del">
          <ac:chgData name="กรพรหม ถิระวัฒน์" userId="e5da76ea-bcc1-4769-b9a9-0e236d05d124" providerId="ADAL" clId="{71B17501-ECA9-43ED-9A3E-0B3AD86E46F0}" dt="2022-09-11T12:47:49.619" v="658" actId="26606"/>
          <ac:cxnSpMkLst>
            <pc:docMk/>
            <pc:sldMk cId="2758945975" sldId="572"/>
            <ac:cxnSpMk id="34" creationId="{BCDAEC91-5BCE-4B55-9CC0-43EF94CB734B}"/>
          </ac:cxnSpMkLst>
        </pc:cxnChg>
        <pc:cxnChg chg="add del">
          <ac:chgData name="กรพรหม ถิระวัฒน์" userId="e5da76ea-bcc1-4769-b9a9-0e236d05d124" providerId="ADAL" clId="{71B17501-ECA9-43ED-9A3E-0B3AD86E46F0}" dt="2022-09-11T12:47:53.935" v="662" actId="26606"/>
          <ac:cxnSpMkLst>
            <pc:docMk/>
            <pc:sldMk cId="2758945975" sldId="572"/>
            <ac:cxnSpMk id="40" creationId="{BCDAEC91-5BCE-4B55-9CC0-43EF94CB734B}"/>
          </ac:cxnSpMkLst>
        </pc:cxnChg>
        <pc:cxnChg chg="add del">
          <ac:chgData name="กรพรหม ถิระวัฒน์" userId="e5da76ea-bcc1-4769-b9a9-0e236d05d124" providerId="ADAL" clId="{71B17501-ECA9-43ED-9A3E-0B3AD86E46F0}" dt="2022-09-11T12:47:56.025" v="664" actId="26606"/>
          <ac:cxnSpMkLst>
            <pc:docMk/>
            <pc:sldMk cId="2758945975" sldId="572"/>
            <ac:cxnSpMk id="43" creationId="{CE352288-84AD-4CA8-BCD5-76C29D34E1DB}"/>
          </ac:cxnSpMkLst>
        </pc:cxnChg>
        <pc:cxnChg chg="add del">
          <ac:chgData name="กรพรหม ถิระวัฒน์" userId="e5da76ea-bcc1-4769-b9a9-0e236d05d124" providerId="ADAL" clId="{71B17501-ECA9-43ED-9A3E-0B3AD86E46F0}" dt="2022-09-11T12:49:12.109" v="689" actId="26606"/>
          <ac:cxnSpMkLst>
            <pc:docMk/>
            <pc:sldMk cId="2758945975" sldId="572"/>
            <ac:cxnSpMk id="66" creationId="{040575EE-C594-4566-BC00-663004E52AB5}"/>
          </ac:cxnSpMkLst>
        </pc:cxnChg>
      </pc:sldChg>
      <pc:sldChg chg="addSp modSp new mod ord setBg modClrScheme chgLayout">
        <pc:chgData name="กรพรหม ถิระวัฒน์" userId="e5da76ea-bcc1-4769-b9a9-0e236d05d124" providerId="ADAL" clId="{71B17501-ECA9-43ED-9A3E-0B3AD86E46F0}" dt="2022-09-11T15:15:27.585" v="1807" actId="12"/>
        <pc:sldMkLst>
          <pc:docMk/>
          <pc:sldMk cId="767877370" sldId="573"/>
        </pc:sldMkLst>
        <pc:spChg chg="mod ord">
          <ac:chgData name="กรพรหม ถิระวัฒน์" userId="e5da76ea-bcc1-4769-b9a9-0e236d05d124" providerId="ADAL" clId="{71B17501-ECA9-43ED-9A3E-0B3AD86E46F0}" dt="2022-09-11T13:09:11.890" v="1079" actId="14100"/>
          <ac:spMkLst>
            <pc:docMk/>
            <pc:sldMk cId="767877370" sldId="573"/>
            <ac:spMk id="2" creationId="{EB942100-A75E-C927-50C5-269FA788749A}"/>
          </ac:spMkLst>
        </pc:spChg>
        <pc:spChg chg="add mod ord">
          <ac:chgData name="กรพรหม ถิระวัฒน์" userId="e5da76ea-bcc1-4769-b9a9-0e236d05d124" providerId="ADAL" clId="{71B17501-ECA9-43ED-9A3E-0B3AD86E46F0}" dt="2022-09-11T15:15:27.585" v="1807" actId="12"/>
          <ac:spMkLst>
            <pc:docMk/>
            <pc:sldMk cId="767877370" sldId="573"/>
            <ac:spMk id="3" creationId="{8B5D0FC8-A88B-377E-528D-2B6D412776A9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3:05:28.237" v="909" actId="26606"/>
          <ac:spMkLst>
            <pc:docMk/>
            <pc:sldMk cId="767877370" sldId="573"/>
            <ac:spMk id="8" creationId="{1B15ED52-F352-441B-82BF-E0EA34836D08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3:05:28.237" v="909" actId="26606"/>
          <ac:spMkLst>
            <pc:docMk/>
            <pc:sldMk cId="767877370" sldId="573"/>
            <ac:spMk id="10" creationId="{3B2E3793-BFE6-45A2-9B7B-E18844431C99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3:05:28.237" v="909" actId="26606"/>
          <ac:spMkLst>
            <pc:docMk/>
            <pc:sldMk cId="767877370" sldId="573"/>
            <ac:spMk id="12" creationId="{BC4C4868-CB8F-4AF9-9CDB-8108F2C19B67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3:05:28.237" v="909" actId="26606"/>
          <ac:spMkLst>
            <pc:docMk/>
            <pc:sldMk cId="767877370" sldId="573"/>
            <ac:spMk id="14" creationId="{375E0459-6403-40CD-989D-56A4407CA12E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3:05:28.237" v="909" actId="26606"/>
          <ac:spMkLst>
            <pc:docMk/>
            <pc:sldMk cId="767877370" sldId="573"/>
            <ac:spMk id="16" creationId="{53E5B1A8-3AC9-4BD1-9BBC-78CA94F2D1BA}"/>
          </ac:spMkLst>
        </pc:spChg>
      </pc:sldChg>
      <pc:sldChg chg="new del">
        <pc:chgData name="กรพรหม ถิระวัฒน์" userId="e5da76ea-bcc1-4769-b9a9-0e236d05d124" providerId="ADAL" clId="{71B17501-ECA9-43ED-9A3E-0B3AD86E46F0}" dt="2022-09-11T13:11:10.097" v="1118" actId="47"/>
        <pc:sldMkLst>
          <pc:docMk/>
          <pc:sldMk cId="747873647" sldId="574"/>
        </pc:sldMkLst>
      </pc:sldChg>
      <pc:sldChg chg="add">
        <pc:chgData name="กรพรหม ถิระวัฒน์" userId="e5da76ea-bcc1-4769-b9a9-0e236d05d124" providerId="ADAL" clId="{71B17501-ECA9-43ED-9A3E-0B3AD86E46F0}" dt="2022-09-11T13:11:05.375" v="1117"/>
        <pc:sldMkLst>
          <pc:docMk/>
          <pc:sldMk cId="4122743418" sldId="575"/>
        </pc:sldMkLst>
      </pc:sldChg>
      <pc:sldChg chg="new del">
        <pc:chgData name="กรพรหม ถิระวัฒน์" userId="e5da76ea-bcc1-4769-b9a9-0e236d05d124" providerId="ADAL" clId="{71B17501-ECA9-43ED-9A3E-0B3AD86E46F0}" dt="2022-09-11T13:11:29.977" v="1121" actId="47"/>
        <pc:sldMkLst>
          <pc:docMk/>
          <pc:sldMk cId="1861233878" sldId="576"/>
        </pc:sldMkLst>
      </pc:sldChg>
      <pc:sldChg chg="add">
        <pc:chgData name="กรพรหม ถิระวัฒน์" userId="e5da76ea-bcc1-4769-b9a9-0e236d05d124" providerId="ADAL" clId="{71B17501-ECA9-43ED-9A3E-0B3AD86E46F0}" dt="2022-09-11T13:11:27.787" v="1120"/>
        <pc:sldMkLst>
          <pc:docMk/>
          <pc:sldMk cId="2907282588" sldId="577"/>
        </pc:sldMkLst>
      </pc:sldChg>
      <pc:sldChg chg="new del">
        <pc:chgData name="กรพรหม ถิระวัฒน์" userId="e5da76ea-bcc1-4769-b9a9-0e236d05d124" providerId="ADAL" clId="{71B17501-ECA9-43ED-9A3E-0B3AD86E46F0}" dt="2022-09-11T13:44:54.957" v="1334" actId="47"/>
        <pc:sldMkLst>
          <pc:docMk/>
          <pc:sldMk cId="4232956793" sldId="578"/>
        </pc:sldMkLst>
      </pc:sldChg>
      <pc:sldChg chg="addSp modSp new mod">
        <pc:chgData name="กรพรหม ถิระวัฒน์" userId="e5da76ea-bcc1-4769-b9a9-0e236d05d124" providerId="ADAL" clId="{71B17501-ECA9-43ED-9A3E-0B3AD86E46F0}" dt="2022-09-11T13:49:12.342" v="1339" actId="122"/>
        <pc:sldMkLst>
          <pc:docMk/>
          <pc:sldMk cId="2643902918" sldId="579"/>
        </pc:sldMkLst>
        <pc:spChg chg="mod">
          <ac:chgData name="กรพรหม ถิระวัฒน์" userId="e5da76ea-bcc1-4769-b9a9-0e236d05d124" providerId="ADAL" clId="{71B17501-ECA9-43ED-9A3E-0B3AD86E46F0}" dt="2022-09-11T13:49:12.342" v="1339" actId="122"/>
          <ac:spMkLst>
            <pc:docMk/>
            <pc:sldMk cId="2643902918" sldId="579"/>
            <ac:spMk id="2" creationId="{5B453D86-1AA4-15B1-CD5E-D4077E32C3AA}"/>
          </ac:spMkLst>
        </pc:spChg>
        <pc:spChg chg="mod">
          <ac:chgData name="กรพรหม ถิระวัฒน์" userId="e5da76ea-bcc1-4769-b9a9-0e236d05d124" providerId="ADAL" clId="{71B17501-ECA9-43ED-9A3E-0B3AD86E46F0}" dt="2022-09-11T13:44:35.150" v="1332" actId="14100"/>
          <ac:spMkLst>
            <pc:docMk/>
            <pc:sldMk cId="2643902918" sldId="579"/>
            <ac:spMk id="3" creationId="{499F7048-1DFA-2D44-1636-4120A010E60D}"/>
          </ac:spMkLst>
        </pc:spChg>
        <pc:picChg chg="add mod">
          <ac:chgData name="กรพรหม ถิระวัฒน์" userId="e5da76ea-bcc1-4769-b9a9-0e236d05d124" providerId="ADAL" clId="{71B17501-ECA9-43ED-9A3E-0B3AD86E46F0}" dt="2022-09-11T13:44:38.594" v="1333" actId="1076"/>
          <ac:picMkLst>
            <pc:docMk/>
            <pc:sldMk cId="2643902918" sldId="579"/>
            <ac:picMk id="5" creationId="{41F4AD47-C6CE-5972-39C6-9F84CB164E76}"/>
          </ac:picMkLst>
        </pc:picChg>
      </pc:sldChg>
      <pc:sldChg chg="new del">
        <pc:chgData name="กรพรหม ถิระวัฒน์" userId="e5da76ea-bcc1-4769-b9a9-0e236d05d124" providerId="ADAL" clId="{71B17501-ECA9-43ED-9A3E-0B3AD86E46F0}" dt="2022-09-11T13:51:16.524" v="1389" actId="47"/>
        <pc:sldMkLst>
          <pc:docMk/>
          <pc:sldMk cId="2347095977" sldId="580"/>
        </pc:sldMkLst>
      </pc:sldChg>
      <pc:sldChg chg="modSp add mod">
        <pc:chgData name="กรพรหม ถิระวัฒน์" userId="e5da76ea-bcc1-4769-b9a9-0e236d05d124" providerId="ADAL" clId="{71B17501-ECA9-43ED-9A3E-0B3AD86E46F0}" dt="2022-09-11T13:51:12.307" v="1388" actId="20577"/>
        <pc:sldMkLst>
          <pc:docMk/>
          <pc:sldMk cId="1667146517" sldId="581"/>
        </pc:sldMkLst>
        <pc:spChg chg="mod">
          <ac:chgData name="กรพรหม ถิระวัฒน์" userId="e5da76ea-bcc1-4769-b9a9-0e236d05d124" providerId="ADAL" clId="{71B17501-ECA9-43ED-9A3E-0B3AD86E46F0}" dt="2022-09-11T13:51:12.307" v="1388" actId="20577"/>
          <ac:spMkLst>
            <pc:docMk/>
            <pc:sldMk cId="1667146517" sldId="581"/>
            <ac:spMk id="2" creationId="{1570E4DF-560A-11AE-9908-880AA70DDF09}"/>
          </ac:spMkLst>
        </pc:spChg>
      </pc:sldChg>
      <pc:sldChg chg="addSp delSp modSp add mod setBg setClrOvrMap">
        <pc:chgData name="กรพรหม ถิระวัฒน์" userId="e5da76ea-bcc1-4769-b9a9-0e236d05d124" providerId="ADAL" clId="{71B17501-ECA9-43ED-9A3E-0B3AD86E46F0}" dt="2022-09-11T14:25:47.243" v="1788" actId="20577"/>
        <pc:sldMkLst>
          <pc:docMk/>
          <pc:sldMk cId="3602160380" sldId="582"/>
        </pc:sldMkLst>
        <pc:spChg chg="mod">
          <ac:chgData name="กรพรหม ถิระวัฒน์" userId="e5da76ea-bcc1-4769-b9a9-0e236d05d124" providerId="ADAL" clId="{71B17501-ECA9-43ED-9A3E-0B3AD86E46F0}" dt="2022-09-11T14:02:04.851" v="1757" actId="20577"/>
          <ac:spMkLst>
            <pc:docMk/>
            <pc:sldMk cId="3602160380" sldId="582"/>
            <ac:spMk id="2" creationId="{1570E4DF-560A-11AE-9908-880AA70DDF09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4:17.449" v="1526" actId="26606"/>
          <ac:spMkLst>
            <pc:docMk/>
            <pc:sldMk cId="3602160380" sldId="582"/>
            <ac:spMk id="22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4:17.449" v="1526" actId="26606"/>
          <ac:spMkLst>
            <pc:docMk/>
            <pc:sldMk cId="3602160380" sldId="582"/>
            <ac:spMk id="24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4:17.449" v="1526" actId="26606"/>
          <ac:spMkLst>
            <pc:docMk/>
            <pc:sldMk cId="3602160380" sldId="582"/>
            <ac:spMk id="26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4:17.449" v="1526" actId="26606"/>
          <ac:spMkLst>
            <pc:docMk/>
            <pc:sldMk cId="3602160380" sldId="582"/>
            <ac:spMk id="28" creationId="{063BBA22-50EA-4C4D-BE05-F1CE4E63AA5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32.897" v="1507" actId="26606"/>
          <ac:spMkLst>
            <pc:docMk/>
            <pc:sldMk cId="3602160380" sldId="582"/>
            <ac:spMk id="33" creationId="{A4AC5506-6312-4701-8D3C-40187889A94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34.787" v="1509" actId="26606"/>
          <ac:spMkLst>
            <pc:docMk/>
            <pc:sldMk cId="3602160380" sldId="582"/>
            <ac:spMk id="35" creationId="{2E80C965-DB6D-4F81-9E9E-B027384D0BD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34.787" v="1509" actId="26606"/>
          <ac:spMkLst>
            <pc:docMk/>
            <pc:sldMk cId="3602160380" sldId="582"/>
            <ac:spMk id="36" creationId="{2B566528-1B12-4246-9431-5C2D7D081168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34.787" v="1509" actId="26606"/>
          <ac:spMkLst>
            <pc:docMk/>
            <pc:sldMk cId="3602160380" sldId="582"/>
            <ac:spMk id="37" creationId="{A580F890-B085-4E95-96AA-55AEBEC5CE6E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34.787" v="1509" actId="26606"/>
          <ac:spMkLst>
            <pc:docMk/>
            <pc:sldMk cId="3602160380" sldId="582"/>
            <ac:spMk id="39" creationId="{D3F51FEB-38FB-4F6C-9F7B-2F2AFAB65463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34.787" v="1509" actId="26606"/>
          <ac:spMkLst>
            <pc:docMk/>
            <pc:sldMk cId="3602160380" sldId="582"/>
            <ac:spMk id="41" creationId="{1E547BA6-BAE0-43BB-A7CA-60F69CE252F0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38.771" v="1513" actId="26606"/>
          <ac:spMkLst>
            <pc:docMk/>
            <pc:sldMk cId="3602160380" sldId="582"/>
            <ac:spMk id="45" creationId="{A4AC5506-6312-4701-8D3C-40187889A94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39.606" v="1515" actId="26606"/>
          <ac:spMkLst>
            <pc:docMk/>
            <pc:sldMk cId="3602160380" sldId="582"/>
            <ac:spMk id="47" creationId="{33CBE267-1877-479F-82F0-E4BAA5BCE76F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39.606" v="1515" actId="26606"/>
          <ac:spMkLst>
            <pc:docMk/>
            <pc:sldMk cId="3602160380" sldId="582"/>
            <ac:spMk id="48" creationId="{F2EA12E3-1C9E-43D7-ABCC-C16A6ED4B0AE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42.126" v="1517" actId="26606"/>
          <ac:spMkLst>
            <pc:docMk/>
            <pc:sldMk cId="3602160380" sldId="582"/>
            <ac:spMk id="50" creationId="{AB8C311F-7253-4AED-9701-7FC0708C41C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42.126" v="1517" actId="26606"/>
          <ac:spMkLst>
            <pc:docMk/>
            <pc:sldMk cId="3602160380" sldId="582"/>
            <ac:spMk id="51" creationId="{E2384209-CB15-4CDF-9D31-C44FD9A3F20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42.126" v="1517" actId="26606"/>
          <ac:spMkLst>
            <pc:docMk/>
            <pc:sldMk cId="3602160380" sldId="582"/>
            <ac:spMk id="52" creationId="{2633B3B5-CC90-43F0-8714-D31D1F3F0209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42.126" v="1517" actId="26606"/>
          <ac:spMkLst>
            <pc:docMk/>
            <pc:sldMk cId="3602160380" sldId="582"/>
            <ac:spMk id="53" creationId="{A8D57A06-A426-446D-B02C-A2DC6B62E45E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50.002" v="1519" actId="26606"/>
          <ac:spMkLst>
            <pc:docMk/>
            <pc:sldMk cId="3602160380" sldId="582"/>
            <ac:spMk id="55" creationId="{45D37F4E-DDB4-456B-97E0-9937730A039F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3:50.002" v="1519" actId="26606"/>
          <ac:spMkLst>
            <pc:docMk/>
            <pc:sldMk cId="3602160380" sldId="582"/>
            <ac:spMk id="56" creationId="{B2DD41CD-8F47-4F56-AD12-4E2FF769698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4:10.528" v="1521" actId="26606"/>
          <ac:spMkLst>
            <pc:docMk/>
            <pc:sldMk cId="3602160380" sldId="582"/>
            <ac:spMk id="58" creationId="{2B566528-1B12-4246-9431-5C2D7D081168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4:13.498" v="1523" actId="26606"/>
          <ac:spMkLst>
            <pc:docMk/>
            <pc:sldMk cId="3602160380" sldId="582"/>
            <ac:spMk id="65" creationId="{1A9F7B4E-B03D-4F64-BE33-00D074458D4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4:13.498" v="1523" actId="26606"/>
          <ac:spMkLst>
            <pc:docMk/>
            <pc:sldMk cId="3602160380" sldId="582"/>
            <ac:spMk id="66" creationId="{7E2BE7F7-CA89-4002-ACCE-A478AEA24F5E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4:17.443" v="1525" actId="26606"/>
          <ac:spMkLst>
            <pc:docMk/>
            <pc:sldMk cId="3602160380" sldId="582"/>
            <ac:spMk id="68" creationId="{FFD44BAB-2F3A-4B95-B9D3-E5B819787FF3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9:02.977" v="1688" actId="26606"/>
          <ac:spMkLst>
            <pc:docMk/>
            <pc:sldMk cId="3602160380" sldId="582"/>
            <ac:spMk id="74" creationId="{A4AC5506-6312-4701-8D3C-40187889A94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29.279" v="1667" actId="26606"/>
          <ac:spMkLst>
            <pc:docMk/>
            <pc:sldMk cId="3602160380" sldId="582"/>
            <ac:spMk id="79" creationId="{2E442304-DDBD-4F7B-8017-36BCC863FB40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43.174" v="1677" actId="26606"/>
          <ac:spMkLst>
            <pc:docMk/>
            <pc:sldMk cId="3602160380" sldId="582"/>
            <ac:spMk id="80" creationId="{257363FD-7E77-4145-9483-331A807ADF0E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29.279" v="1667" actId="26606"/>
          <ac:spMkLst>
            <pc:docMk/>
            <pc:sldMk cId="3602160380" sldId="582"/>
            <ac:spMk id="81" creationId="{5E107275-3853-46FD-A241-DE4355A4267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44.977" v="1679" actId="26606"/>
          <ac:spMkLst>
            <pc:docMk/>
            <pc:sldMk cId="3602160380" sldId="582"/>
            <ac:spMk id="82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44.977" v="1679" actId="26606"/>
          <ac:spMkLst>
            <pc:docMk/>
            <pc:sldMk cId="3602160380" sldId="582"/>
            <ac:spMk id="84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38.445" v="1673" actId="26606"/>
          <ac:spMkLst>
            <pc:docMk/>
            <pc:sldMk cId="3602160380" sldId="582"/>
            <ac:spMk id="85" creationId="{063BBA22-50EA-4C4D-BE05-F1CE4E63AA5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32.733" v="1669" actId="26606"/>
          <ac:spMkLst>
            <pc:docMk/>
            <pc:sldMk cId="3602160380" sldId="582"/>
            <ac:spMk id="86" creationId="{1D63C574-BFD2-41A1-A567-B0C3CC7FDD4F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44.977" v="1679" actId="26606"/>
          <ac:spMkLst>
            <pc:docMk/>
            <pc:sldMk cId="3602160380" sldId="582"/>
            <ac:spMk id="88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44.977" v="1679" actId="26606"/>
          <ac:spMkLst>
            <pc:docMk/>
            <pc:sldMk cId="3602160380" sldId="582"/>
            <ac:spMk id="89" creationId="{063BBA22-50EA-4C4D-BE05-F1CE4E63AA5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46.825" v="1681" actId="26606"/>
          <ac:spMkLst>
            <pc:docMk/>
            <pc:sldMk cId="3602160380" sldId="582"/>
            <ac:spMk id="91" creationId="{DCC231C8-C761-4B31-9B1C-C6D19248C6B3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54.636" v="1683" actId="26606"/>
          <ac:spMkLst>
            <pc:docMk/>
            <pc:sldMk cId="3602160380" sldId="582"/>
            <ac:spMk id="93" creationId="{A4AC5506-6312-4701-8D3C-40187889A94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32.733" v="1669" actId="26606"/>
          <ac:spMkLst>
            <pc:docMk/>
            <pc:sldMk cId="3602160380" sldId="582"/>
            <ac:spMk id="95" creationId="{E2A46BAB-8C31-42B2-90E8-B26DD3E81D3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9:01.184" v="1685" actId="26606"/>
          <ac:spMkLst>
            <pc:docMk/>
            <pc:sldMk cId="3602160380" sldId="582"/>
            <ac:spMk id="96" creationId="{A4AC5506-6312-4701-8D3C-40187889A94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34.193" v="1671" actId="26606"/>
          <ac:spMkLst>
            <pc:docMk/>
            <pc:sldMk cId="3602160380" sldId="582"/>
            <ac:spMk id="97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34.193" v="1671" actId="26606"/>
          <ac:spMkLst>
            <pc:docMk/>
            <pc:sldMk cId="3602160380" sldId="582"/>
            <ac:spMk id="98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34.193" v="1671" actId="26606"/>
          <ac:spMkLst>
            <pc:docMk/>
            <pc:sldMk cId="3602160380" sldId="582"/>
            <ac:spMk id="99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34.193" v="1671" actId="26606"/>
          <ac:spMkLst>
            <pc:docMk/>
            <pc:sldMk cId="3602160380" sldId="582"/>
            <ac:spMk id="100" creationId="{063BBA22-50EA-4C4D-BE05-F1CE4E63AA56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9:02.974" v="1687" actId="26606"/>
          <ac:spMkLst>
            <pc:docMk/>
            <pc:sldMk cId="3602160380" sldId="582"/>
            <ac:spMk id="101" creationId="{45D37F4E-DDB4-456B-97E0-9937730A039F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38.445" v="1673" actId="26606"/>
          <ac:spMkLst>
            <pc:docMk/>
            <pc:sldMk cId="3602160380" sldId="582"/>
            <ac:spMk id="102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38.445" v="1673" actId="26606"/>
          <ac:spMkLst>
            <pc:docMk/>
            <pc:sldMk cId="3602160380" sldId="582"/>
            <ac:spMk id="103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38.445" v="1673" actId="26606"/>
          <ac:spMkLst>
            <pc:docMk/>
            <pc:sldMk cId="3602160380" sldId="582"/>
            <ac:spMk id="104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9:02.974" v="1687" actId="26606"/>
          <ac:spMkLst>
            <pc:docMk/>
            <pc:sldMk cId="3602160380" sldId="582"/>
            <ac:spMk id="105" creationId="{B2DD41CD-8F47-4F56-AD12-4E2FF769698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8:40.771" v="1675" actId="26606"/>
          <ac:spMkLst>
            <pc:docMk/>
            <pc:sldMk cId="3602160380" sldId="582"/>
            <ac:spMk id="106" creationId="{6C4028FD-8BAA-4A19-BFDE-594D991B7552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3:59:49.907" v="1723" actId="26606"/>
          <ac:spMkLst>
            <pc:docMk/>
            <pc:sldMk cId="3602160380" sldId="582"/>
            <ac:spMk id="107" creationId="{A4AC5506-6312-4701-8D3C-40187889A947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0:36.323" v="1743" actId="26606"/>
          <ac:spMkLst>
            <pc:docMk/>
            <pc:sldMk cId="3602160380" sldId="582"/>
            <ac:spMk id="112" creationId="{BACC6370-2D7E-4714-9D71-7542949D7D5D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0:36.323" v="1743" actId="26606"/>
          <ac:spMkLst>
            <pc:docMk/>
            <pc:sldMk cId="3602160380" sldId="582"/>
            <ac:spMk id="114" creationId="{F68B3F68-107C-434F-AA38-110D5EA91B85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0:36.323" v="1743" actId="26606"/>
          <ac:spMkLst>
            <pc:docMk/>
            <pc:sldMk cId="3602160380" sldId="582"/>
            <ac:spMk id="116" creationId="{AAD0DBB9-1A4B-4391-81D4-CB19F9AB918A}"/>
          </ac:spMkLst>
        </pc:spChg>
        <pc:spChg chg="add del">
          <ac:chgData name="กรพรหม ถิระวัฒน์" userId="e5da76ea-bcc1-4769-b9a9-0e236d05d124" providerId="ADAL" clId="{71B17501-ECA9-43ED-9A3E-0B3AD86E46F0}" dt="2022-09-11T14:00:36.323" v="1743" actId="26606"/>
          <ac:spMkLst>
            <pc:docMk/>
            <pc:sldMk cId="3602160380" sldId="582"/>
            <ac:spMk id="118" creationId="{063BBA22-50EA-4C4D-BE05-F1CE4E63AA56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4:00:36.323" v="1743" actId="26606"/>
          <ac:spMkLst>
            <pc:docMk/>
            <pc:sldMk cId="3602160380" sldId="582"/>
            <ac:spMk id="123" creationId="{BACC6370-2D7E-4714-9D71-7542949D7D5D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4:00:36.323" v="1743" actId="26606"/>
          <ac:spMkLst>
            <pc:docMk/>
            <pc:sldMk cId="3602160380" sldId="582"/>
            <ac:spMk id="125" creationId="{F68B3F68-107C-434F-AA38-110D5EA91B85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4:00:36.323" v="1743" actId="26606"/>
          <ac:spMkLst>
            <pc:docMk/>
            <pc:sldMk cId="3602160380" sldId="582"/>
            <ac:spMk id="127" creationId="{AAD0DBB9-1A4B-4391-81D4-CB19F9AB918A}"/>
          </ac:spMkLst>
        </pc:spChg>
        <pc:spChg chg="add">
          <ac:chgData name="กรพรหม ถิระวัฒน์" userId="e5da76ea-bcc1-4769-b9a9-0e236d05d124" providerId="ADAL" clId="{71B17501-ECA9-43ED-9A3E-0B3AD86E46F0}" dt="2022-09-11T14:00:36.323" v="1743" actId="26606"/>
          <ac:spMkLst>
            <pc:docMk/>
            <pc:sldMk cId="3602160380" sldId="582"/>
            <ac:spMk id="129" creationId="{063BBA22-50EA-4C4D-BE05-F1CE4E63AA56}"/>
          </ac:spMkLst>
        </pc:spChg>
        <pc:grpChg chg="add del">
          <ac:chgData name="กรพรหม ถิระวัฒน์" userId="e5da76ea-bcc1-4769-b9a9-0e236d05d124" providerId="ADAL" clId="{71B17501-ECA9-43ED-9A3E-0B3AD86E46F0}" dt="2022-09-11T13:54:10.528" v="1521" actId="26606"/>
          <ac:grpSpMkLst>
            <pc:docMk/>
            <pc:sldMk cId="3602160380" sldId="582"/>
            <ac:grpSpMk id="59" creationId="{828A5161-06F1-46CF-8AD7-844680A59E13}"/>
          </ac:grpSpMkLst>
        </pc:grpChg>
        <pc:grpChg chg="add del">
          <ac:chgData name="กรพรหม ถิระวัฒน์" userId="e5da76ea-bcc1-4769-b9a9-0e236d05d124" providerId="ADAL" clId="{71B17501-ECA9-43ED-9A3E-0B3AD86E46F0}" dt="2022-09-11T13:54:10.528" v="1521" actId="26606"/>
          <ac:grpSpMkLst>
            <pc:docMk/>
            <pc:sldMk cId="3602160380" sldId="582"/>
            <ac:grpSpMk id="62" creationId="{5995D10D-E9C9-47DB-AE7E-801FEF38F5C9}"/>
          </ac:grpSpMkLst>
        </pc:grpChg>
        <pc:grpChg chg="add del">
          <ac:chgData name="กรพรหม ถิระวัฒน์" userId="e5da76ea-bcc1-4769-b9a9-0e236d05d124" providerId="ADAL" clId="{71B17501-ECA9-43ED-9A3E-0B3AD86E46F0}" dt="2022-09-11T13:54:17.443" v="1525" actId="26606"/>
          <ac:grpSpMkLst>
            <pc:docMk/>
            <pc:sldMk cId="3602160380" sldId="582"/>
            <ac:grpSpMk id="69" creationId="{5C6AE2F4-5A2E-4357-A1D8-6142F9BDC8E3}"/>
          </ac:grpSpMkLst>
        </pc:grpChg>
        <pc:grpChg chg="add del">
          <ac:chgData name="กรพรหม ถิระวัฒน์" userId="e5da76ea-bcc1-4769-b9a9-0e236d05d124" providerId="ADAL" clId="{71B17501-ECA9-43ED-9A3E-0B3AD86E46F0}" dt="2022-09-11T13:58:32.733" v="1669" actId="26606"/>
          <ac:grpSpMkLst>
            <pc:docMk/>
            <pc:sldMk cId="3602160380" sldId="582"/>
            <ac:grpSpMk id="83" creationId="{B3F7A3C7-0737-4E57-B30E-8EEFE638B401}"/>
          </ac:grpSpMkLst>
        </pc:grpChg>
        <pc:grpChg chg="add del">
          <ac:chgData name="กรพรหม ถิระวัฒน์" userId="e5da76ea-bcc1-4769-b9a9-0e236d05d124" providerId="ADAL" clId="{71B17501-ECA9-43ED-9A3E-0B3AD86E46F0}" dt="2022-09-11T13:58:32.733" v="1669" actId="26606"/>
          <ac:grpSpMkLst>
            <pc:docMk/>
            <pc:sldMk cId="3602160380" sldId="582"/>
            <ac:grpSpMk id="87" creationId="{43F5E015-E085-4624-B431-B42414448684}"/>
          </ac:grpSpMkLst>
        </pc:grpChg>
        <pc:graphicFrameChg chg="mod modGraphic">
          <ac:chgData name="กรพรหม ถิระวัฒน์" userId="e5da76ea-bcc1-4769-b9a9-0e236d05d124" providerId="ADAL" clId="{71B17501-ECA9-43ED-9A3E-0B3AD86E46F0}" dt="2022-09-11T14:25:47.243" v="1788" actId="20577"/>
          <ac:graphicFrameMkLst>
            <pc:docMk/>
            <pc:sldMk cId="3602160380" sldId="582"/>
            <ac:graphicFrameMk id="11" creationId="{12D8ED56-76E6-12D9-4C02-09AB72DCD7A4}"/>
          </ac:graphicFrameMkLst>
        </pc:graphicFrameChg>
        <pc:picChg chg="add del">
          <ac:chgData name="กรพรหม ถิระวัฒน์" userId="e5da76ea-bcc1-4769-b9a9-0e236d05d124" providerId="ADAL" clId="{71B17501-ECA9-43ED-9A3E-0B3AD86E46F0}" dt="2022-09-11T13:52:15.546" v="1434" actId="478"/>
          <ac:picMkLst>
            <pc:docMk/>
            <pc:sldMk cId="3602160380" sldId="582"/>
            <ac:picMk id="13" creationId="{35F85182-EA47-CB12-9BF0-FBA23B04A801}"/>
          </ac:picMkLst>
        </pc:picChg>
        <pc:picChg chg="add del">
          <ac:chgData name="กรพรหม ถิระวัฒน์" userId="e5da76ea-bcc1-4769-b9a9-0e236d05d124" providerId="ADAL" clId="{71B17501-ECA9-43ED-9A3E-0B3AD86E46F0}" dt="2022-09-11T13:52:20.899" v="1436" actId="26606"/>
          <ac:picMkLst>
            <pc:docMk/>
            <pc:sldMk cId="3602160380" sldId="582"/>
            <ac:picMk id="19" creationId="{3F650409-C2DA-19C4-0B70-07B4CD4B3389}"/>
          </ac:picMkLst>
        </pc:picChg>
        <pc:picChg chg="add del">
          <ac:chgData name="กรพรหม ถิระวัฒน์" userId="e5da76ea-bcc1-4769-b9a9-0e236d05d124" providerId="ADAL" clId="{71B17501-ECA9-43ED-9A3E-0B3AD86E46F0}" dt="2022-09-11T13:58:43.174" v="1677" actId="26606"/>
          <ac:picMkLst>
            <pc:docMk/>
            <pc:sldMk cId="3602160380" sldId="582"/>
            <ac:picMk id="76" creationId="{8681DD00-C609-AA8E-13D3-8D1D4DFAC0E1}"/>
          </ac:picMkLst>
        </pc:picChg>
        <pc:cxnChg chg="add del">
          <ac:chgData name="กรพรหม ถิระวัฒน์" userId="e5da76ea-bcc1-4769-b9a9-0e236d05d124" providerId="ADAL" clId="{71B17501-ECA9-43ED-9A3E-0B3AD86E46F0}" dt="2022-09-11T13:52:21.598" v="1437" actId="26606"/>
          <ac:cxnSpMkLst>
            <pc:docMk/>
            <pc:sldMk cId="3602160380" sldId="582"/>
            <ac:cxnSpMk id="17" creationId="{A7F400EE-A8A5-48AF-B4D6-291B52C6F0B0}"/>
          </ac:cxnSpMkLst>
        </pc:cxnChg>
        <pc:cxnChg chg="add del">
          <ac:chgData name="กรพรหม ถิระวัฒน์" userId="e5da76ea-bcc1-4769-b9a9-0e236d05d124" providerId="ADAL" clId="{71B17501-ECA9-43ED-9A3E-0B3AD86E46F0}" dt="2022-09-11T13:52:20.899" v="1436" actId="26606"/>
          <ac:cxnSpMkLst>
            <pc:docMk/>
            <pc:sldMk cId="3602160380" sldId="582"/>
            <ac:cxnSpMk id="23" creationId="{A7F400EE-A8A5-48AF-B4D6-291B52C6F0B0}"/>
          </ac:cxnSpMkLst>
        </pc:cxnChg>
        <pc:cxnChg chg="add del">
          <ac:chgData name="กรพรหม ถิระวัฒน์" userId="e5da76ea-bcc1-4769-b9a9-0e236d05d124" providerId="ADAL" clId="{71B17501-ECA9-43ED-9A3E-0B3AD86E46F0}" dt="2022-09-11T13:53:36.256" v="1511" actId="26606"/>
          <ac:cxnSpMkLst>
            <pc:docMk/>
            <pc:sldMk cId="3602160380" sldId="582"/>
            <ac:cxnSpMk id="43" creationId="{A7F400EE-A8A5-48AF-B4D6-291B52C6F0B0}"/>
          </ac:cxnSpMkLst>
        </pc:cxnChg>
      </pc:sldChg>
      <pc:sldChg chg="add">
        <pc:chgData name="กรพรหม ถิระวัฒน์" userId="e5da76ea-bcc1-4769-b9a9-0e236d05d124" providerId="ADAL" clId="{71B17501-ECA9-43ED-9A3E-0B3AD86E46F0}" dt="2022-09-11T14:16:47.249" v="1783"/>
        <pc:sldMkLst>
          <pc:docMk/>
          <pc:sldMk cId="3396474622" sldId="583"/>
        </pc:sldMkLst>
      </pc:sldChg>
      <pc:sldMasterChg chg="delSldLayout">
        <pc:chgData name="กรพรหม ถิระวัฒน์" userId="e5da76ea-bcc1-4769-b9a9-0e236d05d124" providerId="ADAL" clId="{71B17501-ECA9-43ED-9A3E-0B3AD86E46F0}" dt="2022-09-11T12:57:44.182" v="883" actId="2696"/>
        <pc:sldMasterMkLst>
          <pc:docMk/>
          <pc:sldMasterMk cId="3959140466" sldId="2147483648"/>
        </pc:sldMasterMkLst>
        <pc:sldLayoutChg chg="del">
          <pc:chgData name="กรพรหม ถิระวัฒน์" userId="e5da76ea-bcc1-4769-b9a9-0e236d05d124" providerId="ADAL" clId="{71B17501-ECA9-43ED-9A3E-0B3AD86E46F0}" dt="2022-09-11T12:04:09.652" v="265" actId="2696"/>
          <pc:sldLayoutMkLst>
            <pc:docMk/>
            <pc:sldMasterMk cId="3959140466" sldId="2147483648"/>
            <pc:sldLayoutMk cId="2949056251" sldId="2147483660"/>
          </pc:sldLayoutMkLst>
        </pc:sldLayoutChg>
        <pc:sldLayoutChg chg="del">
          <pc:chgData name="กรพรหม ถิระวัฒน์" userId="e5da76ea-bcc1-4769-b9a9-0e236d05d124" providerId="ADAL" clId="{71B17501-ECA9-43ED-9A3E-0B3AD86E46F0}" dt="2022-09-11T12:04:09.652" v="265" actId="2696"/>
          <pc:sldLayoutMkLst>
            <pc:docMk/>
            <pc:sldMasterMk cId="3959140466" sldId="2147483648"/>
            <pc:sldLayoutMk cId="1184706525" sldId="2147483661"/>
          </pc:sldLayoutMkLst>
        </pc:sldLayoutChg>
        <pc:sldLayoutChg chg="del">
          <pc:chgData name="กรพรหม ถิระวัฒน์" userId="e5da76ea-bcc1-4769-b9a9-0e236d05d124" providerId="ADAL" clId="{71B17501-ECA9-43ED-9A3E-0B3AD86E46F0}" dt="2022-09-11T12:04:09.652" v="265" actId="2696"/>
          <pc:sldLayoutMkLst>
            <pc:docMk/>
            <pc:sldMasterMk cId="3959140466" sldId="2147483648"/>
            <pc:sldLayoutMk cId="1803498569" sldId="2147483662"/>
          </pc:sldLayoutMkLst>
        </pc:sldLayoutChg>
        <pc:sldLayoutChg chg="del">
          <pc:chgData name="กรพรหม ถิระวัฒน์" userId="e5da76ea-bcc1-4769-b9a9-0e236d05d124" providerId="ADAL" clId="{71B17501-ECA9-43ED-9A3E-0B3AD86E46F0}" dt="2022-09-11T12:57:44.182" v="883" actId="2696"/>
          <pc:sldLayoutMkLst>
            <pc:docMk/>
            <pc:sldMasterMk cId="3959140466" sldId="2147483648"/>
            <pc:sldLayoutMk cId="806914381" sldId="2147483664"/>
          </pc:sldLayoutMkLst>
        </pc:sldLayoutChg>
      </pc:sldMasterChg>
    </pc:docChg>
  </pc:docChgLst>
  <pc:docChgLst>
    <pc:chgData name="กรพรหม ถิระวัฒน์" userId="e5da76ea-bcc1-4769-b9a9-0e236d05d124" providerId="ADAL" clId="{821248D4-A525-469A-B4C0-CDA5BDCEE730}"/>
    <pc:docChg chg="custSel addSld modSld">
      <pc:chgData name="กรพรหม ถิระวัฒน์" userId="e5da76ea-bcc1-4769-b9a9-0e236d05d124" providerId="ADAL" clId="{821248D4-A525-469A-B4C0-CDA5BDCEE730}" dt="2022-09-08T17:14:38.835" v="57" actId="478"/>
      <pc:docMkLst>
        <pc:docMk/>
      </pc:docMkLst>
      <pc:sldChg chg="addSp delSp modSp mod">
        <pc:chgData name="กรพรหม ถิระวัฒน์" userId="e5da76ea-bcc1-4769-b9a9-0e236d05d124" providerId="ADAL" clId="{821248D4-A525-469A-B4C0-CDA5BDCEE730}" dt="2022-09-08T17:14:38.835" v="57" actId="478"/>
        <pc:sldMkLst>
          <pc:docMk/>
          <pc:sldMk cId="2451562933" sldId="256"/>
        </pc:sldMkLst>
        <pc:spChg chg="mod">
          <ac:chgData name="กรพรหม ถิระวัฒน์" userId="e5da76ea-bcc1-4769-b9a9-0e236d05d124" providerId="ADAL" clId="{821248D4-A525-469A-B4C0-CDA5BDCEE730}" dt="2022-09-08T17:11:28.076" v="47" actId="20577"/>
          <ac:spMkLst>
            <pc:docMk/>
            <pc:sldMk cId="2451562933" sldId="256"/>
            <ac:spMk id="2" creationId="{6D6D66CD-EC05-4F4C-9DCD-0A4B92A5FD88}"/>
          </ac:spMkLst>
        </pc:spChg>
        <pc:spChg chg="mod">
          <ac:chgData name="กรพรหม ถิระวัฒน์" userId="e5da76ea-bcc1-4769-b9a9-0e236d05d124" providerId="ADAL" clId="{821248D4-A525-469A-B4C0-CDA5BDCEE730}" dt="2022-09-08T17:10:44.130" v="43" actId="14100"/>
          <ac:spMkLst>
            <pc:docMk/>
            <pc:sldMk cId="2451562933" sldId="256"/>
            <ac:spMk id="3" creationId="{76FCC8F9-EBF9-8447-924C-CAD6150013D8}"/>
          </ac:spMkLst>
        </pc:spChg>
        <pc:picChg chg="add del mod">
          <ac:chgData name="กรพรหม ถิระวัฒน์" userId="e5da76ea-bcc1-4769-b9a9-0e236d05d124" providerId="ADAL" clId="{821248D4-A525-469A-B4C0-CDA5BDCEE730}" dt="2022-09-08T17:14:38.835" v="57" actId="478"/>
          <ac:picMkLst>
            <pc:docMk/>
            <pc:sldMk cId="2451562933" sldId="256"/>
            <ac:picMk id="6" creationId="{2FE9878C-795E-B229-AF3F-613841AEAB23}"/>
          </ac:picMkLst>
        </pc:picChg>
      </pc:sldChg>
      <pc:sldChg chg="addSp delSp modSp new mod setBg">
        <pc:chgData name="กรพรหม ถิระวัฒน์" userId="e5da76ea-bcc1-4769-b9a9-0e236d05d124" providerId="ADAL" clId="{821248D4-A525-469A-B4C0-CDA5BDCEE730}" dt="2022-09-08T17:13:42.497" v="51" actId="26606"/>
        <pc:sldMkLst>
          <pc:docMk/>
          <pc:sldMk cId="2935166478" sldId="508"/>
        </pc:sldMkLst>
        <pc:spChg chg="del">
          <ac:chgData name="กรพรหม ถิระวัฒน์" userId="e5da76ea-bcc1-4769-b9a9-0e236d05d124" providerId="ADAL" clId="{821248D4-A525-469A-B4C0-CDA5BDCEE730}" dt="2022-09-08T17:13:42.497" v="51" actId="26606"/>
          <ac:spMkLst>
            <pc:docMk/>
            <pc:sldMk cId="2935166478" sldId="508"/>
            <ac:spMk id="2" creationId="{FD39B60A-6FA7-83E6-48DA-1D8EBF425875}"/>
          </ac:spMkLst>
        </pc:spChg>
        <pc:spChg chg="del">
          <ac:chgData name="กรพรหม ถิระวัฒน์" userId="e5da76ea-bcc1-4769-b9a9-0e236d05d124" providerId="ADAL" clId="{821248D4-A525-469A-B4C0-CDA5BDCEE730}" dt="2022-09-08T17:13:42.497" v="51" actId="26606"/>
          <ac:spMkLst>
            <pc:docMk/>
            <pc:sldMk cId="2935166478" sldId="508"/>
            <ac:spMk id="3" creationId="{D7DA9116-E18A-BFAC-4376-D71AAD2CD762}"/>
          </ac:spMkLst>
        </pc:spChg>
        <pc:spChg chg="add">
          <ac:chgData name="กรพรหม ถิระวัฒน์" userId="e5da76ea-bcc1-4769-b9a9-0e236d05d124" providerId="ADAL" clId="{821248D4-A525-469A-B4C0-CDA5BDCEE730}" dt="2022-09-08T17:13:42.497" v="51" actId="26606"/>
          <ac:spMkLst>
            <pc:docMk/>
            <pc:sldMk cId="2935166478" sldId="508"/>
            <ac:spMk id="9" creationId="{AB8C311F-7253-4AED-9701-7FC0708C41C7}"/>
          </ac:spMkLst>
        </pc:spChg>
        <pc:spChg chg="add">
          <ac:chgData name="กรพรหม ถิระวัฒน์" userId="e5da76ea-bcc1-4769-b9a9-0e236d05d124" providerId="ADAL" clId="{821248D4-A525-469A-B4C0-CDA5BDCEE730}" dt="2022-09-08T17:13:42.497" v="51" actId="26606"/>
          <ac:spMkLst>
            <pc:docMk/>
            <pc:sldMk cId="2935166478" sldId="508"/>
            <ac:spMk id="11" creationId="{E2384209-CB15-4CDF-9D31-C44FD9A3F20D}"/>
          </ac:spMkLst>
        </pc:spChg>
        <pc:spChg chg="add">
          <ac:chgData name="กรพรหม ถิระวัฒน์" userId="e5da76ea-bcc1-4769-b9a9-0e236d05d124" providerId="ADAL" clId="{821248D4-A525-469A-B4C0-CDA5BDCEE730}" dt="2022-09-08T17:13:42.497" v="51" actId="26606"/>
          <ac:spMkLst>
            <pc:docMk/>
            <pc:sldMk cId="2935166478" sldId="508"/>
            <ac:spMk id="13" creationId="{2633B3B5-CC90-43F0-8714-D31D1F3F0209}"/>
          </ac:spMkLst>
        </pc:spChg>
        <pc:spChg chg="add">
          <ac:chgData name="กรพรหม ถิระวัฒน์" userId="e5da76ea-bcc1-4769-b9a9-0e236d05d124" providerId="ADAL" clId="{821248D4-A525-469A-B4C0-CDA5BDCEE730}" dt="2022-09-08T17:13:42.497" v="51" actId="26606"/>
          <ac:spMkLst>
            <pc:docMk/>
            <pc:sldMk cId="2935166478" sldId="508"/>
            <ac:spMk id="15" creationId="{A8D57A06-A426-446D-B02C-A2DC6B62E45E}"/>
          </ac:spMkLst>
        </pc:spChg>
        <pc:picChg chg="add mod">
          <ac:chgData name="กรพรหม ถิระวัฒน์" userId="e5da76ea-bcc1-4769-b9a9-0e236d05d124" providerId="ADAL" clId="{821248D4-A525-469A-B4C0-CDA5BDCEE730}" dt="2022-09-08T17:13:42.497" v="51" actId="26606"/>
          <ac:picMkLst>
            <pc:docMk/>
            <pc:sldMk cId="2935166478" sldId="508"/>
            <ac:picMk id="4" creationId="{05CE614F-DF08-9052-ACFC-0505FB85A9AE}"/>
          </ac:picMkLst>
        </pc:picChg>
      </pc:sldChg>
    </pc:docChg>
  </pc:docChgLst>
  <pc:docChgLst>
    <pc:chgData name="กรพรหม ถิระวัฒน์" userId="e5da76ea-bcc1-4769-b9a9-0e236d05d124" providerId="ADAL" clId="{D710F5EF-9A4D-425A-8EF8-E561D87FB6EC}"/>
    <pc:docChg chg="undo custSel addSld delSld modSld sldOrd">
      <pc:chgData name="กรพรหม ถิระวัฒน์" userId="e5da76ea-bcc1-4769-b9a9-0e236d05d124" providerId="ADAL" clId="{D710F5EF-9A4D-425A-8EF8-E561D87FB6EC}" dt="2022-09-01T15:56:11.713" v="1019" actId="478"/>
      <pc:docMkLst>
        <pc:docMk/>
      </pc:docMkLst>
      <pc:sldChg chg="modSp mod chgLayout">
        <pc:chgData name="กรพรหม ถิระวัฒน์" userId="e5da76ea-bcc1-4769-b9a9-0e236d05d124" providerId="ADAL" clId="{D710F5EF-9A4D-425A-8EF8-E561D87FB6EC}" dt="2022-09-01T14:00:54.477" v="426" actId="20577"/>
        <pc:sldMkLst>
          <pc:docMk/>
          <pc:sldMk cId="2451562933" sldId="256"/>
        </pc:sldMkLst>
        <pc:spChg chg="mod ord">
          <ac:chgData name="กรพรหม ถิระวัฒน์" userId="e5da76ea-bcc1-4769-b9a9-0e236d05d124" providerId="ADAL" clId="{D710F5EF-9A4D-425A-8EF8-E561D87FB6EC}" dt="2022-09-01T14:00:37.713" v="418" actId="1076"/>
          <ac:spMkLst>
            <pc:docMk/>
            <pc:sldMk cId="2451562933" sldId="256"/>
            <ac:spMk id="2" creationId="{6D6D66CD-EC05-4F4C-9DCD-0A4B92A5FD88}"/>
          </ac:spMkLst>
        </pc:spChg>
        <pc:spChg chg="mod ord">
          <ac:chgData name="กรพรหม ถิระวัฒน์" userId="e5da76ea-bcc1-4769-b9a9-0e236d05d124" providerId="ADAL" clId="{D710F5EF-9A4D-425A-8EF8-E561D87FB6EC}" dt="2022-09-01T14:00:54.477" v="426" actId="20577"/>
          <ac:spMkLst>
            <pc:docMk/>
            <pc:sldMk cId="2451562933" sldId="256"/>
            <ac:spMk id="3" creationId="{76FCC8F9-EBF9-8447-924C-CAD6150013D8}"/>
          </ac:spMkLst>
        </pc:spChg>
      </pc:sldChg>
      <pc:sldChg chg="addSp delSp modSp mod setBg addAnim delAnim">
        <pc:chgData name="กรพรหม ถิระวัฒน์" userId="e5da76ea-bcc1-4769-b9a9-0e236d05d124" providerId="ADAL" clId="{D710F5EF-9A4D-425A-8EF8-E561D87FB6EC}" dt="2022-09-01T14:01:56.579" v="429" actId="6549"/>
        <pc:sldMkLst>
          <pc:docMk/>
          <pc:sldMk cId="2382148752" sldId="449"/>
        </pc:sldMkLst>
        <pc:spChg chg="mod ord">
          <ac:chgData name="กรพรหม ถิระวัฒน์" userId="e5da76ea-bcc1-4769-b9a9-0e236d05d124" providerId="ADAL" clId="{D710F5EF-9A4D-425A-8EF8-E561D87FB6EC}" dt="2022-09-01T14:01:56.579" v="429" actId="6549"/>
          <ac:spMkLst>
            <pc:docMk/>
            <pc:sldMk cId="2382148752" sldId="449"/>
            <ac:spMk id="4" creationId="{A2219A53-983C-4CAC-81BB-5FADEB962F3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8:10.419" v="226" actId="26606"/>
          <ac:spMkLst>
            <pc:docMk/>
            <pc:sldMk cId="2382148752" sldId="449"/>
            <ac:spMk id="38" creationId="{72018E1B-E0B9-4440-AFF3-4112E50A276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8:12.419" v="229" actId="26606"/>
          <ac:spMkLst>
            <pc:docMk/>
            <pc:sldMk cId="2382148752" sldId="449"/>
            <ac:spMk id="41" creationId="{928F64C6-FE22-4FC1-A763-DFCC514811B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8:15.310" v="231" actId="26606"/>
          <ac:spMkLst>
            <pc:docMk/>
            <pc:sldMk cId="2382148752" sldId="449"/>
            <ac:spMk id="43" creationId="{3B47FC9C-2ED3-4100-A4EF-E8CDFEE106C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8:18.491" v="233" actId="26606"/>
          <ac:spMkLst>
            <pc:docMk/>
            <pc:sldMk cId="2382148752" sldId="449"/>
            <ac:spMk id="45" creationId="{73DE2CFE-42F2-48F0-8706-5264E012B10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8:20.362" v="235" actId="26606"/>
          <ac:spMkLst>
            <pc:docMk/>
            <pc:sldMk cId="2382148752" sldId="449"/>
            <ac:spMk id="47" creationId="{928F64C6-FE22-4FC1-A763-DFCC514811B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8:25.769" v="237" actId="26606"/>
          <ac:spMkLst>
            <pc:docMk/>
            <pc:sldMk cId="2382148752" sldId="449"/>
            <ac:spMk id="50" creationId="{AAD8F19F-4A55-467B-BED0-8837659A90A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8:28.608" v="240" actId="26606"/>
          <ac:spMkLst>
            <pc:docMk/>
            <pc:sldMk cId="2382148752" sldId="449"/>
            <ac:spMk id="52" creationId="{72018E1B-E0B9-4440-AFF3-4112E50A276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8:37.736" v="243" actId="26606"/>
          <ac:spMkLst>
            <pc:docMk/>
            <pc:sldMk cId="2382148752" sldId="449"/>
            <ac:spMk id="54" creationId="{72018E1B-E0B9-4440-AFF3-4112E50A276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8:42.819" v="245" actId="26606"/>
          <ac:spMkLst>
            <pc:docMk/>
            <pc:sldMk cId="2382148752" sldId="449"/>
            <ac:spMk id="56" creationId="{928F64C6-FE22-4FC1-A763-DFCC514811B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8:44.172" v="248" actId="26606"/>
          <ac:spMkLst>
            <pc:docMk/>
            <pc:sldMk cId="2382148752" sldId="449"/>
            <ac:spMk id="59" creationId="{72018E1B-E0B9-4440-AFF3-4112E50A276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8:47.459" v="251" actId="26606"/>
          <ac:spMkLst>
            <pc:docMk/>
            <pc:sldMk cId="2382148752" sldId="449"/>
            <ac:spMk id="61" creationId="{928F64C6-FE22-4FC1-A763-DFCC514811BD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38:47.464" v="252" actId="26606"/>
          <ac:spMkLst>
            <pc:docMk/>
            <pc:sldMk cId="2382148752" sldId="449"/>
            <ac:spMk id="64" creationId="{3B47FC9C-2ED3-4100-A4EF-E8CDFEE106C9}"/>
          </ac:spMkLst>
        </pc:spChg>
        <pc:picChg chg="mod ord">
          <ac:chgData name="กรพรหม ถิระวัฒน์" userId="e5da76ea-bcc1-4769-b9a9-0e236d05d124" providerId="ADAL" clId="{D710F5EF-9A4D-425A-8EF8-E561D87FB6EC}" dt="2022-09-01T13:38:47.464" v="252" actId="26606"/>
          <ac:picMkLst>
            <pc:docMk/>
            <pc:sldMk cId="2382148752" sldId="449"/>
            <ac:picMk id="11" creationId="{0D71FB34-F92D-7045-9794-9607820FC8C3}"/>
          </ac:picMkLst>
        </pc:picChg>
        <pc:picChg chg="mod ord">
          <ac:chgData name="กรพรหม ถิระวัฒน์" userId="e5da76ea-bcc1-4769-b9a9-0e236d05d124" providerId="ADAL" clId="{D710F5EF-9A4D-425A-8EF8-E561D87FB6EC}" dt="2022-09-01T13:38:47.464" v="252" actId="26606"/>
          <ac:picMkLst>
            <pc:docMk/>
            <pc:sldMk cId="2382148752" sldId="449"/>
            <ac:picMk id="28" creationId="{B3DD3F85-217A-3D42-AF87-1B81650B7DD6}"/>
          </ac:picMkLst>
        </pc:picChg>
        <pc:picChg chg="mod ord">
          <ac:chgData name="กรพรหม ถิระวัฒน์" userId="e5da76ea-bcc1-4769-b9a9-0e236d05d124" providerId="ADAL" clId="{D710F5EF-9A4D-425A-8EF8-E561D87FB6EC}" dt="2022-09-01T13:38:47.464" v="252" actId="26606"/>
          <ac:picMkLst>
            <pc:docMk/>
            <pc:sldMk cId="2382148752" sldId="449"/>
            <ac:picMk id="29" creationId="{386BDDF7-223C-A04B-A457-4EA3A4746B69}"/>
          </ac:picMkLst>
        </pc:picChg>
        <pc:picChg chg="mod">
          <ac:chgData name="กรพรหม ถิระวัฒน์" userId="e5da76ea-bcc1-4769-b9a9-0e236d05d124" providerId="ADAL" clId="{D710F5EF-9A4D-425A-8EF8-E561D87FB6EC}" dt="2022-09-01T13:38:47.464" v="252" actId="26606"/>
          <ac:picMkLst>
            <pc:docMk/>
            <pc:sldMk cId="2382148752" sldId="449"/>
            <ac:picMk id="31" creationId="{C57955EF-6AE5-BC49-9F82-9942105F8B28}"/>
          </ac:picMkLst>
        </pc:picChg>
        <pc:picChg chg="mod">
          <ac:chgData name="กรพรหม ถิระวัฒน์" userId="e5da76ea-bcc1-4769-b9a9-0e236d05d124" providerId="ADAL" clId="{D710F5EF-9A4D-425A-8EF8-E561D87FB6EC}" dt="2022-09-01T13:38:47.464" v="252" actId="26606"/>
          <ac:picMkLst>
            <pc:docMk/>
            <pc:sldMk cId="2382148752" sldId="449"/>
            <ac:picMk id="33" creationId="{76156BB5-5EDB-A443-A33A-E50C21DDEFBA}"/>
          </ac:picMkLst>
        </pc:picChg>
        <pc:cxnChg chg="add del">
          <ac:chgData name="กรพรหม ถิระวัฒน์" userId="e5da76ea-bcc1-4769-b9a9-0e236d05d124" providerId="ADAL" clId="{D710F5EF-9A4D-425A-8EF8-E561D87FB6EC}" dt="2022-09-01T13:38:12.419" v="229" actId="26606"/>
          <ac:cxnSpMkLst>
            <pc:docMk/>
            <pc:sldMk cId="2382148752" sldId="449"/>
            <ac:cxnSpMk id="40" creationId="{5C34627B-48E6-4F4D-B843-97717A86B490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3:38:20.362" v="235" actId="26606"/>
          <ac:cxnSpMkLst>
            <pc:docMk/>
            <pc:sldMk cId="2382148752" sldId="449"/>
            <ac:cxnSpMk id="48" creationId="{5C34627B-48E6-4F4D-B843-97717A86B490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3:38:42.819" v="245" actId="26606"/>
          <ac:cxnSpMkLst>
            <pc:docMk/>
            <pc:sldMk cId="2382148752" sldId="449"/>
            <ac:cxnSpMk id="57" creationId="{5C34627B-48E6-4F4D-B843-97717A86B490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3:38:47.459" v="251" actId="26606"/>
          <ac:cxnSpMkLst>
            <pc:docMk/>
            <pc:sldMk cId="2382148752" sldId="449"/>
            <ac:cxnSpMk id="62" creationId="{5C34627B-48E6-4F4D-B843-97717A86B490}"/>
          </ac:cxnSpMkLst>
        </pc:cxnChg>
      </pc:sldChg>
      <pc:sldChg chg="ord">
        <pc:chgData name="กรพรหม ถิระวัฒน์" userId="e5da76ea-bcc1-4769-b9a9-0e236d05d124" providerId="ADAL" clId="{D710F5EF-9A4D-425A-8EF8-E561D87FB6EC}" dt="2022-09-01T13:02:12.638" v="48"/>
        <pc:sldMkLst>
          <pc:docMk/>
          <pc:sldMk cId="385084690" sldId="464"/>
        </pc:sldMkLst>
      </pc:sldChg>
      <pc:sldChg chg="modSp mod">
        <pc:chgData name="กรพรหม ถิระวัฒน์" userId="e5da76ea-bcc1-4769-b9a9-0e236d05d124" providerId="ADAL" clId="{D710F5EF-9A4D-425A-8EF8-E561D87FB6EC}" dt="2022-09-01T13:57:04.103" v="393" actId="12385"/>
        <pc:sldMkLst>
          <pc:docMk/>
          <pc:sldMk cId="564727252" sldId="465"/>
        </pc:sldMkLst>
        <pc:graphicFrameChg chg="mod modGraphic">
          <ac:chgData name="กรพรหม ถิระวัฒน์" userId="e5da76ea-bcc1-4769-b9a9-0e236d05d124" providerId="ADAL" clId="{D710F5EF-9A4D-425A-8EF8-E561D87FB6EC}" dt="2022-09-01T13:57:04.103" v="393" actId="12385"/>
          <ac:graphicFrameMkLst>
            <pc:docMk/>
            <pc:sldMk cId="564727252" sldId="465"/>
            <ac:graphicFrameMk id="4" creationId="{72635A93-7237-5244-8248-C87ADD0E2489}"/>
          </ac:graphicFrameMkLst>
        </pc:graphicFrameChg>
      </pc:sldChg>
      <pc:sldChg chg="addSp delSp modSp mod setBg modClrScheme chgLayout">
        <pc:chgData name="กรพรหม ถิระวัฒน์" userId="e5da76ea-bcc1-4769-b9a9-0e236d05d124" providerId="ADAL" clId="{D710F5EF-9A4D-425A-8EF8-E561D87FB6EC}" dt="2022-09-01T13:48:21.269" v="338" actId="26606"/>
        <pc:sldMkLst>
          <pc:docMk/>
          <pc:sldMk cId="944747304" sldId="473"/>
        </pc:sldMkLst>
        <pc:spChg chg="add mod ord">
          <ac:chgData name="กรพรหม ถิระวัฒน์" userId="e5da76ea-bcc1-4769-b9a9-0e236d05d124" providerId="ADAL" clId="{D710F5EF-9A4D-425A-8EF8-E561D87FB6EC}" dt="2022-09-01T13:47:59.656" v="334" actId="26606"/>
          <ac:spMkLst>
            <pc:docMk/>
            <pc:sldMk cId="944747304" sldId="473"/>
            <ac:spMk id="2" creationId="{1E6566F1-DF23-B2D0-212F-183F8E36E5D7}"/>
          </ac:spMkLst>
        </pc:spChg>
        <pc:spChg chg="add del mod ord">
          <ac:chgData name="กรพรหม ถิระวัฒน์" userId="e5da76ea-bcc1-4769-b9a9-0e236d05d124" providerId="ADAL" clId="{D710F5EF-9A4D-425A-8EF8-E561D87FB6EC}" dt="2022-09-01T13:47:37.892" v="331" actId="26606"/>
          <ac:spMkLst>
            <pc:docMk/>
            <pc:sldMk cId="944747304" sldId="473"/>
            <ac:spMk id="3" creationId="{C75F8AB1-C8AE-1F4D-BF93-4FFD268003B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7:08.373" v="324" actId="26606"/>
          <ac:spMkLst>
            <pc:docMk/>
            <pc:sldMk cId="944747304" sldId="473"/>
            <ac:spMk id="9" creationId="{B819A166-7571-4003-A6B8-B62034C3ED3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7:35.267" v="328" actId="26606"/>
          <ac:spMkLst>
            <pc:docMk/>
            <pc:sldMk cId="944747304" sldId="473"/>
            <ac:spMk id="13" creationId="{B819A166-7571-4003-A6B8-B62034C3ED3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7:37.774" v="330" actId="26606"/>
          <ac:spMkLst>
            <pc:docMk/>
            <pc:sldMk cId="944747304" sldId="473"/>
            <ac:spMk id="16" creationId="{04812C46-200A-4DEB-A05E-3ED6C68C238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7:37.774" v="330" actId="26606"/>
          <ac:spMkLst>
            <pc:docMk/>
            <pc:sldMk cId="944747304" sldId="473"/>
            <ac:spMk id="18" creationId="{D1EA859B-E555-4109-94F3-6700E046E00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7:37.774" v="330" actId="26606"/>
          <ac:spMkLst>
            <pc:docMk/>
            <pc:sldMk cId="944747304" sldId="473"/>
            <ac:spMk id="19" creationId="{C75F8AB1-C8AE-1F4D-BF93-4FFD268003B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7:59.656" v="334" actId="26606"/>
          <ac:spMkLst>
            <pc:docMk/>
            <pc:sldMk cId="944747304" sldId="473"/>
            <ac:spMk id="21" creationId="{B819A166-7571-4003-A6B8-B62034C3ED3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8:21.269" v="338" actId="26606"/>
          <ac:spMkLst>
            <pc:docMk/>
            <pc:sldMk cId="944747304" sldId="473"/>
            <ac:spMk id="27" creationId="{2B566528-1B12-4246-9431-5C2D7D08116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8:21.269" v="338" actId="26606"/>
          <ac:spMkLst>
            <pc:docMk/>
            <pc:sldMk cId="944747304" sldId="473"/>
            <ac:spMk id="29" creationId="{2E80C965-DB6D-4F81-9E9E-B027384D0BD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8:21.269" v="338" actId="26606"/>
          <ac:spMkLst>
            <pc:docMk/>
            <pc:sldMk cId="944747304" sldId="473"/>
            <ac:spMk id="31" creationId="{A580F890-B085-4E95-96AA-55AEBEC5CE6E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8:21.269" v="338" actId="26606"/>
          <ac:spMkLst>
            <pc:docMk/>
            <pc:sldMk cId="944747304" sldId="473"/>
            <ac:spMk id="33" creationId="{D3F51FEB-38FB-4F6C-9F7B-2F2AFAB6546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8:21.269" v="338" actId="26606"/>
          <ac:spMkLst>
            <pc:docMk/>
            <pc:sldMk cId="944747304" sldId="473"/>
            <ac:spMk id="35" creationId="{1E547BA6-BAE0-43BB-A7CA-60F69CE252F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8:21.263" v="337" actId="26606"/>
          <ac:spMkLst>
            <pc:docMk/>
            <pc:sldMk cId="944747304" sldId="473"/>
            <ac:spMk id="40" creationId="{2B566528-1B12-4246-9431-5C2D7D08116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8:21.263" v="337" actId="26606"/>
          <ac:spMkLst>
            <pc:docMk/>
            <pc:sldMk cId="944747304" sldId="473"/>
            <ac:spMk id="42" creationId="{2E80C965-DB6D-4F81-9E9E-B027384D0BD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8:21.263" v="337" actId="26606"/>
          <ac:spMkLst>
            <pc:docMk/>
            <pc:sldMk cId="944747304" sldId="473"/>
            <ac:spMk id="44" creationId="{A580F890-B085-4E95-96AA-55AEBEC5CE6E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8:21.263" v="337" actId="26606"/>
          <ac:spMkLst>
            <pc:docMk/>
            <pc:sldMk cId="944747304" sldId="473"/>
            <ac:spMk id="46" creationId="{D3F51FEB-38FB-4F6C-9F7B-2F2AFAB6546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8:21.263" v="337" actId="26606"/>
          <ac:spMkLst>
            <pc:docMk/>
            <pc:sldMk cId="944747304" sldId="473"/>
            <ac:spMk id="48" creationId="{1E547BA6-BAE0-43BB-A7CA-60F69CE252F0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48:21.269" v="338" actId="26606"/>
          <ac:spMkLst>
            <pc:docMk/>
            <pc:sldMk cId="944747304" sldId="473"/>
            <ac:spMk id="50" creationId="{569BBA9B-8F4E-4D2B-BEFA-41A475443377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48:21.269" v="338" actId="26606"/>
          <ac:spMkLst>
            <pc:docMk/>
            <pc:sldMk cId="944747304" sldId="473"/>
            <ac:spMk id="51" creationId="{851012D1-8033-40B1-9EC0-91390FFC7403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48:21.269" v="338" actId="26606"/>
          <ac:spMkLst>
            <pc:docMk/>
            <pc:sldMk cId="944747304" sldId="473"/>
            <ac:spMk id="52" creationId="{2E80C965-DB6D-4F81-9E9E-B027384D0BD6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48:21.269" v="338" actId="26606"/>
          <ac:spMkLst>
            <pc:docMk/>
            <pc:sldMk cId="944747304" sldId="473"/>
            <ac:spMk id="53" creationId="{D291F021-C45C-4D44-A2B8-A789E386CC42}"/>
          </ac:spMkLst>
        </pc:spChg>
        <pc:graphicFrameChg chg="add del">
          <ac:chgData name="กรพรหม ถิระวัฒน์" userId="e5da76ea-bcc1-4769-b9a9-0e236d05d124" providerId="ADAL" clId="{D710F5EF-9A4D-425A-8EF8-E561D87FB6EC}" dt="2022-09-01T13:47:08.373" v="324" actId="26606"/>
          <ac:graphicFrameMkLst>
            <pc:docMk/>
            <pc:sldMk cId="944747304" sldId="473"/>
            <ac:graphicFrameMk id="5" creationId="{5B9D674E-AD51-CCBD-DFC2-AEC6BAC5B8A6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47:28.570" v="326" actId="26606"/>
          <ac:graphicFrameMkLst>
            <pc:docMk/>
            <pc:sldMk cId="944747304" sldId="473"/>
            <ac:graphicFrameMk id="11" creationId="{C27509C6-46B7-C455-CD28-864EEC634015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47:35.267" v="328" actId="26606"/>
          <ac:graphicFrameMkLst>
            <pc:docMk/>
            <pc:sldMk cId="944747304" sldId="473"/>
            <ac:graphicFrameMk id="14" creationId="{5B9D674E-AD51-CCBD-DFC2-AEC6BAC5B8A6}"/>
          </ac:graphicFrameMkLst>
        </pc:graphicFrameChg>
        <pc:graphicFrameChg chg="add mod modGraphic">
          <ac:chgData name="กรพรหม ถิระวัฒน์" userId="e5da76ea-bcc1-4769-b9a9-0e236d05d124" providerId="ADAL" clId="{D710F5EF-9A4D-425A-8EF8-E561D87FB6EC}" dt="2022-09-01T13:48:21.263" v="337" actId="26606"/>
          <ac:graphicFrameMkLst>
            <pc:docMk/>
            <pc:sldMk cId="944747304" sldId="473"/>
            <ac:graphicFrameMk id="22" creationId="{5B9D674E-AD51-CCBD-DFC2-AEC6BAC5B8A6}"/>
          </ac:graphicFrameMkLst>
        </pc:graphicFrameChg>
        <pc:picChg chg="add del">
          <ac:chgData name="กรพรหม ถิระวัฒน์" userId="e5da76ea-bcc1-4769-b9a9-0e236d05d124" providerId="ADAL" clId="{D710F5EF-9A4D-425A-8EF8-E561D87FB6EC}" dt="2022-09-01T13:47:37.774" v="330" actId="26606"/>
          <ac:picMkLst>
            <pc:docMk/>
            <pc:sldMk cId="944747304" sldId="473"/>
            <ac:picMk id="17" creationId="{F5C60730-408B-27EB-F8CC-178ECBAAD5B7}"/>
          </ac:picMkLst>
        </pc:picChg>
      </pc:sldChg>
      <pc:sldChg chg="addSp delSp modSp mod setBg modClrScheme setClrOvrMap chgLayout">
        <pc:chgData name="กรพรหม ถิระวัฒน์" userId="e5da76ea-bcc1-4769-b9a9-0e236d05d124" providerId="ADAL" clId="{D710F5EF-9A4D-425A-8EF8-E561D87FB6EC}" dt="2022-09-01T13:45:54.467" v="318" actId="20577"/>
        <pc:sldMkLst>
          <pc:docMk/>
          <pc:sldMk cId="3883534916" sldId="474"/>
        </pc:sldMkLst>
        <pc:spChg chg="add mod ord">
          <ac:chgData name="กรพรหม ถิระวัฒน์" userId="e5da76ea-bcc1-4769-b9a9-0e236d05d124" providerId="ADAL" clId="{D710F5EF-9A4D-425A-8EF8-E561D87FB6EC}" dt="2022-09-01T13:45:54.467" v="318" actId="20577"/>
          <ac:spMkLst>
            <pc:docMk/>
            <pc:sldMk cId="3883534916" sldId="474"/>
            <ac:spMk id="2" creationId="{DE087E97-58E1-E7AB-8C66-35FDF98DC816}"/>
          </ac:spMkLst>
        </pc:spChg>
        <pc:spChg chg="add del mod ord">
          <ac:chgData name="กรพรหม ถิระวัฒน์" userId="e5da76ea-bcc1-4769-b9a9-0e236d05d124" providerId="ADAL" clId="{D710F5EF-9A4D-425A-8EF8-E561D87FB6EC}" dt="2022-09-01T13:40:31.775" v="276" actId="26606"/>
          <ac:spMkLst>
            <pc:docMk/>
            <pc:sldMk cId="3883534916" sldId="474"/>
            <ac:spMk id="3" creationId="{C75F8AB1-C8AE-1F4D-BF93-4FFD268003B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0:21.665" v="267" actId="26606"/>
          <ac:spMkLst>
            <pc:docMk/>
            <pc:sldMk cId="3883534916" sldId="474"/>
            <ac:spMk id="9" creationId="{B819A166-7571-4003-A6B8-B62034C3ED3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0:22.875" v="269" actId="26606"/>
          <ac:spMkLst>
            <pc:docMk/>
            <pc:sldMk cId="3883534916" sldId="474"/>
            <ac:spMk id="11" creationId="{2E80C965-DB6D-4F81-9E9E-B027384D0BD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0:22.875" v="269" actId="26606"/>
          <ac:spMkLst>
            <pc:docMk/>
            <pc:sldMk cId="3883534916" sldId="474"/>
            <ac:spMk id="12" creationId="{2B566528-1B12-4246-9431-5C2D7D08116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0:22.875" v="269" actId="26606"/>
          <ac:spMkLst>
            <pc:docMk/>
            <pc:sldMk cId="3883534916" sldId="474"/>
            <ac:spMk id="13" creationId="{A580F890-B085-4E95-96AA-55AEBEC5CE6E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0:22.875" v="269" actId="26606"/>
          <ac:spMkLst>
            <pc:docMk/>
            <pc:sldMk cId="3883534916" sldId="474"/>
            <ac:spMk id="15" creationId="{D3F51FEB-38FB-4F6C-9F7B-2F2AFAB6546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0:22.875" v="269" actId="26606"/>
          <ac:spMkLst>
            <pc:docMk/>
            <pc:sldMk cId="3883534916" sldId="474"/>
            <ac:spMk id="17" creationId="{1E547BA6-BAE0-43BB-A7CA-60F69CE252F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0:24.934" v="271" actId="26606"/>
          <ac:spMkLst>
            <pc:docMk/>
            <pc:sldMk cId="3883534916" sldId="474"/>
            <ac:spMk id="19" creationId="{B819A166-7571-4003-A6B8-B62034C3ED3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0:27.632" v="273" actId="26606"/>
          <ac:spMkLst>
            <pc:docMk/>
            <pc:sldMk cId="3883534916" sldId="474"/>
            <ac:spMk id="22" creationId="{04812C46-200A-4DEB-A05E-3ED6C68C238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0:27.632" v="273" actId="26606"/>
          <ac:spMkLst>
            <pc:docMk/>
            <pc:sldMk cId="3883534916" sldId="474"/>
            <ac:spMk id="24" creationId="{D1EA859B-E555-4109-94F3-6700E046E00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0:27.632" v="273" actId="26606"/>
          <ac:spMkLst>
            <pc:docMk/>
            <pc:sldMk cId="3883534916" sldId="474"/>
            <ac:spMk id="25" creationId="{C75F8AB1-C8AE-1F4D-BF93-4FFD268003B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0:31.693" v="275" actId="26606"/>
          <ac:spMkLst>
            <pc:docMk/>
            <pc:sldMk cId="3883534916" sldId="474"/>
            <ac:spMk id="27" creationId="{B819A166-7571-4003-A6B8-B62034C3ED3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3:51.834" v="291" actId="26606"/>
          <ac:spMkLst>
            <pc:docMk/>
            <pc:sldMk cId="3883534916" sldId="474"/>
            <ac:spMk id="35" creationId="{DC8C3900-B8A1-4965-88E6-CBCBFE06720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2:55.748" v="280" actId="26606"/>
          <ac:spMkLst>
            <pc:docMk/>
            <pc:sldMk cId="3883534916" sldId="474"/>
            <ac:spMk id="36" creationId="{6EBF06A5-4173-45DE-87B1-0791E098A37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3:14.094" v="284" actId="26606"/>
          <ac:spMkLst>
            <pc:docMk/>
            <pc:sldMk cId="3883534916" sldId="474"/>
            <ac:spMk id="37" creationId="{DCC231C8-C761-4B31-9B1C-C6D19248C6B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2:55.748" v="280" actId="26606"/>
          <ac:spMkLst>
            <pc:docMk/>
            <pc:sldMk cId="3883534916" sldId="474"/>
            <ac:spMk id="38" creationId="{581DAA37-DAFB-47C9-9EE7-11C030BEC83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3:21.925" v="286" actId="26606"/>
          <ac:spMkLst>
            <pc:docMk/>
            <pc:sldMk cId="3883534916" sldId="474"/>
            <ac:spMk id="39" creationId="{B819A166-7571-4003-A6B8-B62034C3ED3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2:55.748" v="280" actId="26606"/>
          <ac:spMkLst>
            <pc:docMk/>
            <pc:sldMk cId="3883534916" sldId="474"/>
            <ac:spMk id="40" creationId="{F4CBD955-7E14-485C-919F-EC1D1B9BC25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3:35.761" v="288" actId="26606"/>
          <ac:spMkLst>
            <pc:docMk/>
            <pc:sldMk cId="3883534916" sldId="474"/>
            <ac:spMk id="41" creationId="{DCC231C8-C761-4B31-9B1C-C6D19248C6B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43:51.742" v="290" actId="26606"/>
          <ac:spMkLst>
            <pc:docMk/>
            <pc:sldMk cId="3883534916" sldId="474"/>
            <ac:spMk id="43" creationId="{6C4028FD-8BAA-4A19-BFDE-594D991B7552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43:51.834" v="291" actId="26606"/>
          <ac:spMkLst>
            <pc:docMk/>
            <pc:sldMk cId="3883534916" sldId="474"/>
            <ac:spMk id="45" creationId="{DC8C3900-B8A1-4965-88E6-CBCBFE067207}"/>
          </ac:spMkLst>
        </pc:spChg>
        <pc:graphicFrameChg chg="add del">
          <ac:chgData name="กรพรหม ถิระวัฒน์" userId="e5da76ea-bcc1-4769-b9a9-0e236d05d124" providerId="ADAL" clId="{D710F5EF-9A4D-425A-8EF8-E561D87FB6EC}" dt="2022-09-01T13:39:21.429" v="254" actId="26606"/>
          <ac:graphicFrameMkLst>
            <pc:docMk/>
            <pc:sldMk cId="3883534916" sldId="474"/>
            <ac:graphicFrameMk id="5" creationId="{E6AB69C1-61FB-9E90-D1DA-C80669333646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39:36.885" v="256" actId="26606"/>
          <ac:graphicFrameMkLst>
            <pc:docMk/>
            <pc:sldMk cId="3883534916" sldId="474"/>
            <ac:graphicFrameMk id="6" creationId="{6F6B8446-459C-E437-8962-BF1772E0D587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40:21.665" v="267" actId="26606"/>
          <ac:graphicFrameMkLst>
            <pc:docMk/>
            <pc:sldMk cId="3883534916" sldId="474"/>
            <ac:graphicFrameMk id="7" creationId="{AF3FFB87-F034-88BC-A628-021DBA0BC4A3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39:46.275" v="258" actId="26606"/>
          <ac:graphicFrameMkLst>
            <pc:docMk/>
            <pc:sldMk cId="3883534916" sldId="474"/>
            <ac:graphicFrameMk id="8" creationId="{E6AB69C1-61FB-9E90-D1DA-C80669333646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40:22.875" v="269" actId="26606"/>
          <ac:graphicFrameMkLst>
            <pc:docMk/>
            <pc:sldMk cId="3883534916" sldId="474"/>
            <ac:graphicFrameMk id="14" creationId="{66098727-A99B-8C8D-60E2-A7CA59F7C227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40:24.934" v="271" actId="26606"/>
          <ac:graphicFrameMkLst>
            <pc:docMk/>
            <pc:sldMk cId="3883534916" sldId="474"/>
            <ac:graphicFrameMk id="20" creationId="{AF3FFB87-F034-88BC-A628-021DBA0BC4A3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40:31.693" v="275" actId="26606"/>
          <ac:graphicFrameMkLst>
            <pc:docMk/>
            <pc:sldMk cId="3883534916" sldId="474"/>
            <ac:graphicFrameMk id="28" creationId="{AF3FFB87-F034-88BC-A628-021DBA0BC4A3}"/>
          </ac:graphicFrameMkLst>
        </pc:graphicFrameChg>
        <pc:graphicFrameChg chg="add mod modGraphic">
          <ac:chgData name="กรพรหม ถิระวัฒน์" userId="e5da76ea-bcc1-4769-b9a9-0e236d05d124" providerId="ADAL" clId="{D710F5EF-9A4D-425A-8EF8-E561D87FB6EC}" dt="2022-09-01T13:44:59.811" v="311" actId="255"/>
          <ac:graphicFrameMkLst>
            <pc:docMk/>
            <pc:sldMk cId="3883534916" sldId="474"/>
            <ac:graphicFrameMk id="30" creationId="{820E8B67-F409-1802-171F-BDA26221DC78}"/>
          </ac:graphicFrameMkLst>
        </pc:graphicFrameChg>
        <pc:picChg chg="add del">
          <ac:chgData name="กรพรหม ถิระวัฒน์" userId="e5da76ea-bcc1-4769-b9a9-0e236d05d124" providerId="ADAL" clId="{D710F5EF-9A4D-425A-8EF8-E561D87FB6EC}" dt="2022-09-01T13:40:27.632" v="273" actId="26606"/>
          <ac:picMkLst>
            <pc:docMk/>
            <pc:sldMk cId="3883534916" sldId="474"/>
            <ac:picMk id="23" creationId="{F69A0061-C3AD-AAA6-0AB3-D28B110AD5DA}"/>
          </ac:picMkLst>
        </pc:picChg>
        <pc:picChg chg="add del">
          <ac:chgData name="กรพรหม ถิระวัฒน์" userId="e5da76ea-bcc1-4769-b9a9-0e236d05d124" providerId="ADAL" clId="{D710F5EF-9A4D-425A-8EF8-E561D87FB6EC}" dt="2022-09-01T13:42:55.748" v="280" actId="26606"/>
          <ac:picMkLst>
            <pc:docMk/>
            <pc:sldMk cId="3883534916" sldId="474"/>
            <ac:picMk id="32" creationId="{F7730732-EA82-5CBA-880C-D166CBC9DF4A}"/>
          </ac:picMkLst>
        </pc:picChg>
      </pc:sldChg>
      <pc:sldChg chg="addSp delSp modSp mod modClrScheme chgLayout">
        <pc:chgData name="กรพรหม ถิระวัฒน์" userId="e5da76ea-bcc1-4769-b9a9-0e236d05d124" providerId="ADAL" clId="{D710F5EF-9A4D-425A-8EF8-E561D87FB6EC}" dt="2022-09-01T13:49:47.175" v="349" actId="26606"/>
        <pc:sldMkLst>
          <pc:docMk/>
          <pc:sldMk cId="309131610" sldId="475"/>
        </pc:sldMkLst>
        <pc:spChg chg="add mod ord">
          <ac:chgData name="กรพรหม ถิระวัฒน์" userId="e5da76ea-bcc1-4769-b9a9-0e236d05d124" providerId="ADAL" clId="{D710F5EF-9A4D-425A-8EF8-E561D87FB6EC}" dt="2022-09-01T13:49:31.050" v="344" actId="20577"/>
          <ac:spMkLst>
            <pc:docMk/>
            <pc:sldMk cId="309131610" sldId="475"/>
            <ac:spMk id="2" creationId="{D8BA57C8-4D44-F876-C274-CEABE5352754}"/>
          </ac:spMkLst>
        </pc:spChg>
        <pc:spChg chg="add del mod ord">
          <ac:chgData name="กรพรหม ถิระวัฒน์" userId="e5da76ea-bcc1-4769-b9a9-0e236d05d124" providerId="ADAL" clId="{D710F5EF-9A4D-425A-8EF8-E561D87FB6EC}" dt="2022-09-01T13:49:47.175" v="349" actId="26606"/>
          <ac:spMkLst>
            <pc:docMk/>
            <pc:sldMk cId="309131610" sldId="475"/>
            <ac:spMk id="3" creationId="{C75F8AB1-C8AE-1F4D-BF93-4FFD268003B1}"/>
          </ac:spMkLst>
        </pc:spChg>
        <pc:graphicFrameChg chg="add del">
          <ac:chgData name="กรพรหม ถิระวัฒน์" userId="e5da76ea-bcc1-4769-b9a9-0e236d05d124" providerId="ADAL" clId="{D710F5EF-9A4D-425A-8EF8-E561D87FB6EC}" dt="2022-09-01T13:49:41.717" v="346" actId="26606"/>
          <ac:graphicFrameMkLst>
            <pc:docMk/>
            <pc:sldMk cId="309131610" sldId="475"/>
            <ac:graphicFrameMk id="5" creationId="{AE3AFE9C-906F-7057-CB1C-0E56718A49FE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49:47.155" v="348" actId="26606"/>
          <ac:graphicFrameMkLst>
            <pc:docMk/>
            <pc:sldMk cId="309131610" sldId="475"/>
            <ac:graphicFrameMk id="7" creationId="{7F142757-020D-7B95-18D8-64743AADF6B5}"/>
          </ac:graphicFrameMkLst>
        </pc:graphicFrameChg>
        <pc:graphicFrameChg chg="add">
          <ac:chgData name="กรพรหม ถิระวัฒน์" userId="e5da76ea-bcc1-4769-b9a9-0e236d05d124" providerId="ADAL" clId="{D710F5EF-9A4D-425A-8EF8-E561D87FB6EC}" dt="2022-09-01T13:49:47.175" v="349" actId="26606"/>
          <ac:graphicFrameMkLst>
            <pc:docMk/>
            <pc:sldMk cId="309131610" sldId="475"/>
            <ac:graphicFrameMk id="9" creationId="{AE3AFE9C-906F-7057-CB1C-0E56718A49FE}"/>
          </ac:graphicFrameMkLst>
        </pc:graphicFrameChg>
      </pc:sldChg>
      <pc:sldChg chg="addSp delSp modSp mod setBg modClrScheme chgLayout">
        <pc:chgData name="กรพรหม ถิระวัฒน์" userId="e5da76ea-bcc1-4769-b9a9-0e236d05d124" providerId="ADAL" clId="{D710F5EF-9A4D-425A-8EF8-E561D87FB6EC}" dt="2022-09-01T13:54:43.751" v="372"/>
        <pc:sldMkLst>
          <pc:docMk/>
          <pc:sldMk cId="3973069915" sldId="476"/>
        </pc:sldMkLst>
        <pc:spChg chg="add mod ord">
          <ac:chgData name="กรพรหม ถิระวัฒน์" userId="e5da76ea-bcc1-4769-b9a9-0e236d05d124" providerId="ADAL" clId="{D710F5EF-9A4D-425A-8EF8-E561D87FB6EC}" dt="2022-09-01T13:50:27.878" v="359" actId="26606"/>
          <ac:spMkLst>
            <pc:docMk/>
            <pc:sldMk cId="3973069915" sldId="476"/>
            <ac:spMk id="2" creationId="{1570E4DF-560A-11AE-9908-880AA70DDF09}"/>
          </ac:spMkLst>
        </pc:spChg>
        <pc:spChg chg="add del mod ord">
          <ac:chgData name="กรพรหม ถิระวัฒน์" userId="e5da76ea-bcc1-4769-b9a9-0e236d05d124" providerId="ADAL" clId="{D710F5EF-9A4D-425A-8EF8-E561D87FB6EC}" dt="2022-09-01T13:50:27.996" v="360" actId="26606"/>
          <ac:spMkLst>
            <pc:docMk/>
            <pc:sldMk cId="3973069915" sldId="476"/>
            <ac:spMk id="3" creationId="{C75F8AB1-C8AE-1F4D-BF93-4FFD268003B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50:27.878" v="359" actId="26606"/>
          <ac:spMkLst>
            <pc:docMk/>
            <pc:sldMk cId="3973069915" sldId="476"/>
            <ac:spMk id="9" creationId="{B819A166-7571-4003-A6B8-B62034C3ED30}"/>
          </ac:spMkLst>
        </pc:spChg>
        <pc:graphicFrameChg chg="add del">
          <ac:chgData name="กรพรหม ถิระวัฒน์" userId="e5da76ea-bcc1-4769-b9a9-0e236d05d124" providerId="ADAL" clId="{D710F5EF-9A4D-425A-8EF8-E561D87FB6EC}" dt="2022-09-01T13:50:17.936" v="357" actId="26606"/>
          <ac:graphicFrameMkLst>
            <pc:docMk/>
            <pc:sldMk cId="3973069915" sldId="476"/>
            <ac:graphicFrameMk id="5" creationId="{12D8ED56-76E6-12D9-4C02-09AB72DCD7A4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50:27.878" v="359" actId="26606"/>
          <ac:graphicFrameMkLst>
            <pc:docMk/>
            <pc:sldMk cId="3973069915" sldId="476"/>
            <ac:graphicFrameMk id="7" creationId="{32C2F984-3649-4864-CCAD-6A12C285B6A6}"/>
          </ac:graphicFrameMkLst>
        </pc:graphicFrameChg>
        <pc:graphicFrameChg chg="add mod">
          <ac:chgData name="กรพรหม ถิระวัฒน์" userId="e5da76ea-bcc1-4769-b9a9-0e236d05d124" providerId="ADAL" clId="{D710F5EF-9A4D-425A-8EF8-E561D87FB6EC}" dt="2022-09-01T13:54:43.751" v="372"/>
          <ac:graphicFrameMkLst>
            <pc:docMk/>
            <pc:sldMk cId="3973069915" sldId="476"/>
            <ac:graphicFrameMk id="11" creationId="{12D8ED56-76E6-12D9-4C02-09AB72DCD7A4}"/>
          </ac:graphicFrameMkLst>
        </pc:graphicFrameChg>
      </pc:sldChg>
      <pc:sldChg chg="addSp delSp modSp mod setBg">
        <pc:chgData name="กรพรหม ถิระวัฒน์" userId="e5da76ea-bcc1-4769-b9a9-0e236d05d124" providerId="ADAL" clId="{D710F5EF-9A4D-425A-8EF8-E561D87FB6EC}" dt="2022-09-01T13:31:09.102" v="183" actId="122"/>
        <pc:sldMkLst>
          <pc:docMk/>
          <pc:sldMk cId="3972797078" sldId="477"/>
        </pc:sldMkLst>
        <pc:spChg chg="add del">
          <ac:chgData name="กรพรหม ถิระวัฒน์" userId="e5da76ea-bcc1-4769-b9a9-0e236d05d124" providerId="ADAL" clId="{D710F5EF-9A4D-425A-8EF8-E561D87FB6EC}" dt="2022-09-01T13:30:43.818" v="181" actId="26606"/>
          <ac:spMkLst>
            <pc:docMk/>
            <pc:sldMk cId="3972797078" sldId="477"/>
            <ac:spMk id="3" creationId="{C75F8AB1-C8AE-1F4D-BF93-4FFD268003B1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31:04.957" v="182" actId="26606"/>
          <ac:spMkLst>
            <pc:docMk/>
            <pc:sldMk cId="3972797078" sldId="477"/>
            <ac:spMk id="18" creationId="{46D6306C-ED4F-4AAE-B4A5-EEA6AFAD726E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31:04.957" v="182" actId="26606"/>
          <ac:spMkLst>
            <pc:docMk/>
            <pc:sldMk cId="3972797078" sldId="477"/>
            <ac:spMk id="20" creationId="{0EC5361D-F897-4856-B945-0455A365EB24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31:04.957" v="182" actId="26606"/>
          <ac:spMkLst>
            <pc:docMk/>
            <pc:sldMk cId="3972797078" sldId="477"/>
            <ac:spMk id="22" creationId="{4508C0C5-2268-42B5-B3C8-4D0899E05F8C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31:04.957" v="182" actId="26606"/>
          <ac:spMkLst>
            <pc:docMk/>
            <pc:sldMk cId="3972797078" sldId="477"/>
            <ac:spMk id="24" creationId="{141ACBDB-38F8-4B34-8183-BD95B4E55A62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31:04.957" v="182" actId="26606"/>
          <ac:spMkLst>
            <pc:docMk/>
            <pc:sldMk cId="3972797078" sldId="477"/>
            <ac:spMk id="26" creationId="{DE00DB52-3455-4E2F-867B-A6D0516E175B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31:04.957" v="182" actId="26606"/>
          <ac:spMkLst>
            <pc:docMk/>
            <pc:sldMk cId="3972797078" sldId="477"/>
            <ac:spMk id="28" creationId="{9E914C83-E0D8-4953-92D5-169D28CB43AE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31:04.957" v="182" actId="26606"/>
          <ac:spMkLst>
            <pc:docMk/>
            <pc:sldMk cId="3972797078" sldId="477"/>
            <ac:spMk id="30" creationId="{3512E083-F550-46AF-8490-767ECFD00CB7}"/>
          </ac:spMkLst>
        </pc:spChg>
        <pc:graphicFrameChg chg="add del">
          <ac:chgData name="กรพรหม ถิระวัฒน์" userId="e5da76ea-bcc1-4769-b9a9-0e236d05d124" providerId="ADAL" clId="{D710F5EF-9A4D-425A-8EF8-E561D87FB6EC}" dt="2022-09-01T13:30:38.717" v="174" actId="26606"/>
          <ac:graphicFrameMkLst>
            <pc:docMk/>
            <pc:sldMk cId="3972797078" sldId="477"/>
            <ac:graphicFrameMk id="5" creationId="{4A5175E2-762B-F9DF-4DF0-40A773E83BA5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30:40.378" v="176" actId="26606"/>
          <ac:graphicFrameMkLst>
            <pc:docMk/>
            <pc:sldMk cId="3972797078" sldId="477"/>
            <ac:graphicFrameMk id="7" creationId="{D1E1EB08-B01A-1942-0BA7-350C4CC972C6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30:41.283" v="178" actId="26606"/>
          <ac:graphicFrameMkLst>
            <pc:docMk/>
            <pc:sldMk cId="3972797078" sldId="477"/>
            <ac:graphicFrameMk id="9" creationId="{DFAD29ED-8F80-C4D7-C96B-AD08731FBB4F}"/>
          </ac:graphicFrameMkLst>
        </pc:graphicFrameChg>
        <pc:graphicFrameChg chg="add del">
          <ac:chgData name="กรพรหม ถิระวัฒน์" userId="e5da76ea-bcc1-4769-b9a9-0e236d05d124" providerId="ADAL" clId="{D710F5EF-9A4D-425A-8EF8-E561D87FB6EC}" dt="2022-09-01T13:30:43.652" v="180" actId="26606"/>
          <ac:graphicFrameMkLst>
            <pc:docMk/>
            <pc:sldMk cId="3972797078" sldId="477"/>
            <ac:graphicFrameMk id="11" creationId="{4A5175E2-762B-F9DF-4DF0-40A773E83BA5}"/>
          </ac:graphicFrameMkLst>
        </pc:graphicFrameChg>
        <pc:graphicFrameChg chg="add mod">
          <ac:chgData name="กรพรหม ถิระวัฒน์" userId="e5da76ea-bcc1-4769-b9a9-0e236d05d124" providerId="ADAL" clId="{D710F5EF-9A4D-425A-8EF8-E561D87FB6EC}" dt="2022-09-01T13:31:09.102" v="183" actId="122"/>
          <ac:graphicFrameMkLst>
            <pc:docMk/>
            <pc:sldMk cId="3972797078" sldId="477"/>
            <ac:graphicFrameMk id="13" creationId="{5DF0D740-5087-5D0A-1F9D-A4138C4CF453}"/>
          </ac:graphicFrameMkLst>
        </pc:graphicFrameChg>
      </pc:sldChg>
      <pc:sldChg chg="addSp delSp modSp mod setBg addAnim delAnim setClrOvrMap">
        <pc:chgData name="กรพรหม ถิระวัฒน์" userId="e5da76ea-bcc1-4769-b9a9-0e236d05d124" providerId="ADAL" clId="{D710F5EF-9A4D-425A-8EF8-E561D87FB6EC}" dt="2022-09-01T13:37:57.036" v="223" actId="26606"/>
        <pc:sldMkLst>
          <pc:docMk/>
          <pc:sldMk cId="857445112" sldId="481"/>
        </pc:sldMkLst>
        <pc:spChg chg="mod ord">
          <ac:chgData name="กรพรหม ถิระวัฒน์" userId="e5da76ea-bcc1-4769-b9a9-0e236d05d124" providerId="ADAL" clId="{D710F5EF-9A4D-425A-8EF8-E561D87FB6EC}" dt="2022-09-01T13:37:57.036" v="223" actId="26606"/>
          <ac:spMkLst>
            <pc:docMk/>
            <pc:sldMk cId="857445112" sldId="481"/>
            <ac:spMk id="2" creationId="{79586E0B-53B5-644C-82E3-729F806FC4E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31.518" v="211" actId="26606"/>
          <ac:spMkLst>
            <pc:docMk/>
            <pc:sldMk cId="857445112" sldId="481"/>
            <ac:spMk id="17" creationId="{A4AC5506-6312-4701-8D3C-40187889A94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49.940" v="217" actId="26606"/>
          <ac:spMkLst>
            <pc:docMk/>
            <pc:sldMk cId="857445112" sldId="481"/>
            <ac:spMk id="25" creationId="{FC3D2873-2194-4FB0-BFBA-7E7EEB984862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49.940" v="217" actId="26606"/>
          <ac:spMkLst>
            <pc:docMk/>
            <pc:sldMk cId="857445112" sldId="481"/>
            <ac:spMk id="26" creationId="{B228652A-FD81-4A3C-B164-2012BF4EEA5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49.940" v="217" actId="26606"/>
          <ac:spMkLst>
            <pc:docMk/>
            <pc:sldMk cId="857445112" sldId="481"/>
            <ac:spMk id="27" creationId="{FE8F25D8-4980-4C67-9E0C-7BE94C9CBFE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49.940" v="217" actId="26606"/>
          <ac:spMkLst>
            <pc:docMk/>
            <pc:sldMk cId="857445112" sldId="481"/>
            <ac:spMk id="28" creationId="{1A214C69-1234-4E5D-91CD-BEA00204258E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49.940" v="217" actId="26606"/>
          <ac:spMkLst>
            <pc:docMk/>
            <pc:sldMk cId="857445112" sldId="481"/>
            <ac:spMk id="29" creationId="{F86E49C8-40C0-4E80-BAC0-9A66298F1D1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3.240" v="220" actId="26606"/>
          <ac:spMkLst>
            <pc:docMk/>
            <pc:sldMk cId="857445112" sldId="481"/>
            <ac:spMk id="31" creationId="{7BBD5B30-C741-4E67-AFD8-17917090ABC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3.240" v="220" actId="26606"/>
          <ac:spMkLst>
            <pc:docMk/>
            <pc:sldMk cId="857445112" sldId="481"/>
            <ac:spMk id="32" creationId="{189BBEAA-BB93-4878-8C95-3C8AADE2E0C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3.240" v="220" actId="26606"/>
          <ac:spMkLst>
            <pc:docMk/>
            <pc:sldMk cId="857445112" sldId="481"/>
            <ac:spMk id="33" creationId="{D529C0C6-AAEB-4982-A9E6-BC6A8B2AEFB2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3.240" v="220" actId="26606"/>
          <ac:spMkLst>
            <pc:docMk/>
            <pc:sldMk cId="857445112" sldId="481"/>
            <ac:spMk id="34" creationId="{80D36F24-5EC0-4A09-9836-6580E1D4B82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3.240" v="220" actId="26606"/>
          <ac:spMkLst>
            <pc:docMk/>
            <pc:sldMk cId="857445112" sldId="481"/>
            <ac:spMk id="35" creationId="{7C0B334E-66E0-442A-8306-19629EC2DC5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7.033" v="222" actId="26606"/>
          <ac:spMkLst>
            <pc:docMk/>
            <pc:sldMk cId="857445112" sldId="481"/>
            <ac:spMk id="37" creationId="{B4D3D850-2041-4B7C-AED9-54DA385B14F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7.033" v="222" actId="26606"/>
          <ac:spMkLst>
            <pc:docMk/>
            <pc:sldMk cId="857445112" sldId="481"/>
            <ac:spMk id="38" creationId="{5707F116-8EC0-4822-9067-186AC8C96EB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7.033" v="222" actId="26606"/>
          <ac:spMkLst>
            <pc:docMk/>
            <pc:sldMk cId="857445112" sldId="481"/>
            <ac:spMk id="39" creationId="{49F1A7E4-819D-4D21-8E8B-32671A9F985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7.033" v="222" actId="26606"/>
          <ac:spMkLst>
            <pc:docMk/>
            <pc:sldMk cId="857445112" sldId="481"/>
            <ac:spMk id="40" creationId="{CB64814D-A361-44E1-8D97-B83E41C8B28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7.033" v="222" actId="26606"/>
          <ac:spMkLst>
            <pc:docMk/>
            <pc:sldMk cId="857445112" sldId="481"/>
            <ac:spMk id="41" creationId="{852A6879-032A-4946-9CCA-44D38BEDF5F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7.033" v="222" actId="26606"/>
          <ac:spMkLst>
            <pc:docMk/>
            <pc:sldMk cId="857445112" sldId="481"/>
            <ac:spMk id="42" creationId="{56AB08D7-F0FB-4965-B730-8B874214C28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7.033" v="222" actId="26606"/>
          <ac:spMkLst>
            <pc:docMk/>
            <pc:sldMk cId="857445112" sldId="481"/>
            <ac:spMk id="43" creationId="{148D9297-49FA-43ED-AC6B-E2F153B3A5A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37:57.033" v="222" actId="26606"/>
          <ac:spMkLst>
            <pc:docMk/>
            <pc:sldMk cId="857445112" sldId="481"/>
            <ac:spMk id="44" creationId="{D3EB41F8-8868-4FC3-8553-94FEE5A8B818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37:57.036" v="223" actId="26606"/>
          <ac:spMkLst>
            <pc:docMk/>
            <pc:sldMk cId="857445112" sldId="481"/>
            <ac:spMk id="46" creationId="{7C9BE72A-4F97-4FA0-AF09-2C65D071CFF3}"/>
          </ac:spMkLst>
        </pc:spChg>
        <pc:picChg chg="mod ord">
          <ac:chgData name="กรพรหม ถิระวัฒน์" userId="e5da76ea-bcc1-4769-b9a9-0e236d05d124" providerId="ADAL" clId="{D710F5EF-9A4D-425A-8EF8-E561D87FB6EC}" dt="2022-09-01T13:37:57.036" v="223" actId="26606"/>
          <ac:picMkLst>
            <pc:docMk/>
            <pc:sldMk cId="857445112" sldId="481"/>
            <ac:picMk id="4" creationId="{FD7B5CB3-7B7B-3641-A7D7-4DE3CC7E55DC}"/>
          </ac:picMkLst>
        </pc:picChg>
        <pc:picChg chg="mod">
          <ac:chgData name="กรพรหม ถิระวัฒน์" userId="e5da76ea-bcc1-4769-b9a9-0e236d05d124" providerId="ADAL" clId="{D710F5EF-9A4D-425A-8EF8-E561D87FB6EC}" dt="2022-09-01T13:37:57.036" v="223" actId="26606"/>
          <ac:picMkLst>
            <pc:docMk/>
            <pc:sldMk cId="857445112" sldId="481"/>
            <ac:picMk id="7" creationId="{5ACE0C40-F4C8-874A-A423-BB4D15575D8F}"/>
          </ac:picMkLst>
        </pc:picChg>
        <pc:picChg chg="mod">
          <ac:chgData name="กรพรหม ถิระวัฒน์" userId="e5da76ea-bcc1-4769-b9a9-0e236d05d124" providerId="ADAL" clId="{D710F5EF-9A4D-425A-8EF8-E561D87FB6EC}" dt="2022-09-01T13:37:57.036" v="223" actId="26606"/>
          <ac:picMkLst>
            <pc:docMk/>
            <pc:sldMk cId="857445112" sldId="481"/>
            <ac:picMk id="10" creationId="{78EC49F1-9374-9C47-8771-590E19FB6C1F}"/>
          </ac:picMkLst>
        </pc:picChg>
        <pc:cxnChg chg="add del">
          <ac:chgData name="กรพรหม ถิระวัฒน์" userId="e5da76ea-bcc1-4769-b9a9-0e236d05d124" providerId="ADAL" clId="{D710F5EF-9A4D-425A-8EF8-E561D87FB6EC}" dt="2022-09-01T13:37:25.383" v="209" actId="26606"/>
          <ac:cxnSpMkLst>
            <pc:docMk/>
            <pc:sldMk cId="857445112" sldId="481"/>
            <ac:cxnSpMk id="15" creationId="{60188E89-AF78-40F6-B787-E9BD9C625686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3:37:35.843" v="213" actId="26606"/>
          <ac:cxnSpMkLst>
            <pc:docMk/>
            <pc:sldMk cId="857445112" sldId="481"/>
            <ac:cxnSpMk id="19" creationId="{EBAD6A72-88E8-42F7-88B9-CAF744536BE4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3:37:35.843" v="213" actId="26606"/>
          <ac:cxnSpMkLst>
            <pc:docMk/>
            <pc:sldMk cId="857445112" sldId="481"/>
            <ac:cxnSpMk id="20" creationId="{C800968E-0A99-46C4-A9B2-6A63AC66F4B0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3:37:35.843" v="213" actId="26606"/>
          <ac:cxnSpMkLst>
            <pc:docMk/>
            <pc:sldMk cId="857445112" sldId="481"/>
            <ac:cxnSpMk id="21" creationId="{0627B73E-D784-4780-AA33-DCDFE7DA16ED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3:37:40.784" v="215" actId="26606"/>
          <ac:cxnSpMkLst>
            <pc:docMk/>
            <pc:sldMk cId="857445112" sldId="481"/>
            <ac:cxnSpMk id="23" creationId="{8F880EF2-DF79-4D9D-8F11-E91D48C79741}"/>
          </ac:cxnSpMkLst>
        </pc:cxnChg>
      </pc:sldChg>
      <pc:sldChg chg="mod modShow">
        <pc:chgData name="กรพรหม ถิระวัฒน์" userId="e5da76ea-bcc1-4769-b9a9-0e236d05d124" providerId="ADAL" clId="{D710F5EF-9A4D-425A-8EF8-E561D87FB6EC}" dt="2022-09-01T13:35:37.337" v="200" actId="729"/>
        <pc:sldMkLst>
          <pc:docMk/>
          <pc:sldMk cId="1100668481" sldId="482"/>
        </pc:sldMkLst>
      </pc:sldChg>
      <pc:sldChg chg="addSp delSp modSp new del mod setBg modClrScheme chgLayout">
        <pc:chgData name="กรพรหม ถิระวัฒน์" userId="e5da76ea-bcc1-4769-b9a9-0e236d05d124" providerId="ADAL" clId="{D710F5EF-9A4D-425A-8EF8-E561D87FB6EC}" dt="2022-09-01T13:19:51.507" v="111" actId="47"/>
        <pc:sldMkLst>
          <pc:docMk/>
          <pc:sldMk cId="534518792" sldId="483"/>
        </pc:sldMkLst>
        <pc:spChg chg="del mod ord">
          <ac:chgData name="กรพรหม ถิระวัฒน์" userId="e5da76ea-bcc1-4769-b9a9-0e236d05d124" providerId="ADAL" clId="{D710F5EF-9A4D-425A-8EF8-E561D87FB6EC}" dt="2022-09-01T12:52:06.897" v="19" actId="700"/>
          <ac:spMkLst>
            <pc:docMk/>
            <pc:sldMk cId="534518792" sldId="483"/>
            <ac:spMk id="2" creationId="{03BF348F-1B49-2F37-01BD-D3771CAC328B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2:52:06.897" v="19" actId="700"/>
          <ac:spMkLst>
            <pc:docMk/>
            <pc:sldMk cId="534518792" sldId="483"/>
            <ac:spMk id="3" creationId="{44749E2F-9CFE-091E-3D91-E028AE405567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2:52:06.897" v="19" actId="700"/>
          <ac:spMkLst>
            <pc:docMk/>
            <pc:sldMk cId="534518792" sldId="483"/>
            <ac:spMk id="4" creationId="{313A254C-4103-1F8A-6BDA-6C36B66701EB}"/>
          </ac:spMkLst>
        </pc:spChg>
        <pc:spChg chg="add del mod ord">
          <ac:chgData name="กรพรหม ถิระวัฒน์" userId="e5da76ea-bcc1-4769-b9a9-0e236d05d124" providerId="ADAL" clId="{D710F5EF-9A4D-425A-8EF8-E561D87FB6EC}" dt="2022-09-01T12:52:18.167" v="20" actId="700"/>
          <ac:spMkLst>
            <pc:docMk/>
            <pc:sldMk cId="534518792" sldId="483"/>
            <ac:spMk id="5" creationId="{CB6C83D4-D09E-65A9-D6AC-8F76053316DC}"/>
          </ac:spMkLst>
        </pc:spChg>
        <pc:spChg chg="add del mod ord">
          <ac:chgData name="กรพรหม ถิระวัฒน์" userId="e5da76ea-bcc1-4769-b9a9-0e236d05d124" providerId="ADAL" clId="{D710F5EF-9A4D-425A-8EF8-E561D87FB6EC}" dt="2022-09-01T12:58:46.938" v="22" actId="478"/>
          <ac:spMkLst>
            <pc:docMk/>
            <pc:sldMk cId="534518792" sldId="483"/>
            <ac:spMk id="6" creationId="{A81FB803-ACA0-66D9-E789-9BDFE962E385}"/>
          </ac:spMkLst>
        </pc:spChg>
        <pc:spChg chg="add del mod ord">
          <ac:chgData name="กรพรหม ถิระวัฒน์" userId="e5da76ea-bcc1-4769-b9a9-0e236d05d124" providerId="ADAL" clId="{D710F5EF-9A4D-425A-8EF8-E561D87FB6EC}" dt="2022-09-01T12:58:51.040" v="24" actId="478"/>
          <ac:spMkLst>
            <pc:docMk/>
            <pc:sldMk cId="534518792" sldId="483"/>
            <ac:spMk id="7" creationId="{2CAD8452-047E-D32A-1DC3-584ABBF737C2}"/>
          </ac:spMkLst>
        </pc:spChg>
        <pc:spChg chg="add del mod">
          <ac:chgData name="กรพรหม ถิระวัฒน์" userId="e5da76ea-bcc1-4769-b9a9-0e236d05d124" providerId="ADAL" clId="{D710F5EF-9A4D-425A-8EF8-E561D87FB6EC}" dt="2022-09-01T12:58:49.089" v="23" actId="478"/>
          <ac:spMkLst>
            <pc:docMk/>
            <pc:sldMk cId="534518792" sldId="483"/>
            <ac:spMk id="9" creationId="{F726FCF9-3392-DC1A-A55A-CCC3C350C105}"/>
          </ac:spMkLst>
        </pc:spChg>
        <pc:spChg chg="add del mod">
          <ac:chgData name="กรพรหม ถิระวัฒน์" userId="e5da76ea-bcc1-4769-b9a9-0e236d05d124" providerId="ADAL" clId="{D710F5EF-9A4D-425A-8EF8-E561D87FB6EC}" dt="2022-09-01T13:19:10.112" v="98"/>
          <ac:spMkLst>
            <pc:docMk/>
            <pc:sldMk cId="534518792" sldId="483"/>
            <ac:spMk id="14" creationId="{F2E1F823-6614-0BF4-2B6A-79D829D080D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16.611" v="29" actId="26606"/>
          <ac:spMkLst>
            <pc:docMk/>
            <pc:sldMk cId="534518792" sldId="483"/>
            <ac:spMk id="16" creationId="{F3060C83-F051-4F0E-ABAD-AA0DFC48B21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16.611" v="29" actId="26606"/>
          <ac:spMkLst>
            <pc:docMk/>
            <pc:sldMk cId="534518792" sldId="483"/>
            <ac:spMk id="18" creationId="{83C98ABE-055B-441F-B07E-44F97F083C3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16.611" v="29" actId="26606"/>
          <ac:spMkLst>
            <pc:docMk/>
            <pc:sldMk cId="534518792" sldId="483"/>
            <ac:spMk id="20" creationId="{29FDB030-9B49-4CED-8CCD-4D99382388A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16.611" v="29" actId="26606"/>
          <ac:spMkLst>
            <pc:docMk/>
            <pc:sldMk cId="534518792" sldId="483"/>
            <ac:spMk id="22" creationId="{3783CA14-24A1-485C-8B30-D6A5D87987A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16.611" v="29" actId="26606"/>
          <ac:spMkLst>
            <pc:docMk/>
            <pc:sldMk cId="534518792" sldId="483"/>
            <ac:spMk id="24" creationId="{9A97C86A-04D6-40F7-AE84-31AB43E6A84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16.611" v="29" actId="26606"/>
          <ac:spMkLst>
            <pc:docMk/>
            <pc:sldMk cId="534518792" sldId="483"/>
            <ac:spMk id="26" creationId="{FF9F2414-84E8-453E-B1F3-389FDE8192D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16.611" v="29" actId="26606"/>
          <ac:spMkLst>
            <pc:docMk/>
            <pc:sldMk cId="534518792" sldId="483"/>
            <ac:spMk id="28" creationId="{3ECA69A1-7536-43AC-85EF-C7106179F5E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36.568" v="40" actId="26606"/>
          <ac:spMkLst>
            <pc:docMk/>
            <pc:sldMk cId="534518792" sldId="483"/>
            <ac:spMk id="30" creationId="{69D184B2-2226-4E31-BCCB-44433076744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36.568" v="40" actId="26606"/>
          <ac:spMkLst>
            <pc:docMk/>
            <pc:sldMk cId="534518792" sldId="483"/>
            <ac:spMk id="31" creationId="{1AC4D4E3-486A-464A-8EC8-D4488109726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36.568" v="40" actId="26606"/>
          <ac:spMkLst>
            <pc:docMk/>
            <pc:sldMk cId="534518792" sldId="483"/>
            <ac:spMk id="32" creationId="{864DE13E-58EB-4475-B79C-0D4FC651239B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27.651" v="33" actId="26606"/>
          <ac:spMkLst>
            <pc:docMk/>
            <pc:sldMk cId="534518792" sldId="483"/>
            <ac:spMk id="37" creationId="{69D184B2-2226-4E31-BCCB-44433076744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27.651" v="33" actId="26606"/>
          <ac:spMkLst>
            <pc:docMk/>
            <pc:sldMk cId="534518792" sldId="483"/>
            <ac:spMk id="39" creationId="{1AC4D4E3-486A-464A-8EC8-D4488109726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27.651" v="33" actId="26606"/>
          <ac:spMkLst>
            <pc:docMk/>
            <pc:sldMk cId="534518792" sldId="483"/>
            <ac:spMk id="41" creationId="{864DE13E-58EB-4475-B79C-0D4FC651239B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29.087" v="35" actId="26606"/>
          <ac:spMkLst>
            <pc:docMk/>
            <pc:sldMk cId="534518792" sldId="483"/>
            <ac:spMk id="43" creationId="{2D2B266D-3625-4584-A5C3-7D3F672CFF3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29.087" v="35" actId="26606"/>
          <ac:spMkLst>
            <pc:docMk/>
            <pc:sldMk cId="534518792" sldId="483"/>
            <ac:spMk id="44" creationId="{A5D2A5D1-BA0D-47D3-B051-DA7743C46E2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31.515" v="37" actId="26606"/>
          <ac:spMkLst>
            <pc:docMk/>
            <pc:sldMk cId="534518792" sldId="483"/>
            <ac:spMk id="46" creationId="{B9FF99BD-075F-4761-A995-6FC574BD25EA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31.515" v="37" actId="26606"/>
          <ac:spMkLst>
            <pc:docMk/>
            <pc:sldMk cId="534518792" sldId="483"/>
            <ac:spMk id="47" creationId="{A7B21A54-9BA3-4EA9-B460-5A829ADD905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31.515" v="37" actId="26606"/>
          <ac:spMkLst>
            <pc:docMk/>
            <pc:sldMk cId="534518792" sldId="483"/>
            <ac:spMk id="48" creationId="{6FA8F714-B9D8-488A-8CCA-E9948FF913A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36.559" v="39" actId="26606"/>
          <ac:spMkLst>
            <pc:docMk/>
            <pc:sldMk cId="534518792" sldId="483"/>
            <ac:spMk id="50" creationId="{22F15A2D-2324-487D-A02A-BF46C5C580EB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36.559" v="39" actId="26606"/>
          <ac:spMkLst>
            <pc:docMk/>
            <pc:sldMk cId="534518792" sldId="483"/>
            <ac:spMk id="51" creationId="{17A7F34E-D418-47E2-9F86-2C45BBC3121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2:59:36.559" v="39" actId="26606"/>
          <ac:spMkLst>
            <pc:docMk/>
            <pc:sldMk cId="534518792" sldId="483"/>
            <ac:spMk id="52" creationId="{2AEAFA59-923A-4F54-8B49-44C970BCC32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16.258" v="99" actId="26606"/>
          <ac:spMkLst>
            <pc:docMk/>
            <pc:sldMk cId="534518792" sldId="483"/>
            <ac:spMk id="54" creationId="{AB8C311F-7253-4AED-9701-7FC0708C41C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16.258" v="99" actId="26606"/>
          <ac:spMkLst>
            <pc:docMk/>
            <pc:sldMk cId="534518792" sldId="483"/>
            <ac:spMk id="55" creationId="{E2384209-CB15-4CDF-9D31-C44FD9A3F20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16.258" v="99" actId="26606"/>
          <ac:spMkLst>
            <pc:docMk/>
            <pc:sldMk cId="534518792" sldId="483"/>
            <ac:spMk id="56" creationId="{2633B3B5-CC90-43F0-8714-D31D1F3F020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16.258" v="99" actId="26606"/>
          <ac:spMkLst>
            <pc:docMk/>
            <pc:sldMk cId="534518792" sldId="483"/>
            <ac:spMk id="57" creationId="{A8D57A06-A426-446D-B02C-A2DC6B62E45E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38.136" v="108" actId="26606"/>
          <ac:spMkLst>
            <pc:docMk/>
            <pc:sldMk cId="534518792" sldId="483"/>
            <ac:spMk id="62" creationId="{69D184B2-2226-4E31-BCCB-44433076744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38.136" v="108" actId="26606"/>
          <ac:spMkLst>
            <pc:docMk/>
            <pc:sldMk cId="534518792" sldId="483"/>
            <ac:spMk id="64" creationId="{1AC4D4E3-486A-464A-8EC8-D4488109726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38.136" v="108" actId="26606"/>
          <ac:spMkLst>
            <pc:docMk/>
            <pc:sldMk cId="534518792" sldId="483"/>
            <ac:spMk id="66" creationId="{864DE13E-58EB-4475-B79C-0D4FC651239B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27.299" v="103" actId="26606"/>
          <ac:spMkLst>
            <pc:docMk/>
            <pc:sldMk cId="534518792" sldId="483"/>
            <ac:spMk id="71" creationId="{F3060C83-F051-4F0E-ABAD-AA0DFC48B21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27.299" v="103" actId="26606"/>
          <ac:spMkLst>
            <pc:docMk/>
            <pc:sldMk cId="534518792" sldId="483"/>
            <ac:spMk id="73" creationId="{83C98ABE-055B-441F-B07E-44F97F083C3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27.299" v="103" actId="26606"/>
          <ac:spMkLst>
            <pc:docMk/>
            <pc:sldMk cId="534518792" sldId="483"/>
            <ac:spMk id="75" creationId="{29FDB030-9B49-4CED-8CCD-4D99382388A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27.299" v="103" actId="26606"/>
          <ac:spMkLst>
            <pc:docMk/>
            <pc:sldMk cId="534518792" sldId="483"/>
            <ac:spMk id="77" creationId="{3783CA14-24A1-485C-8B30-D6A5D87987A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27.299" v="103" actId="26606"/>
          <ac:spMkLst>
            <pc:docMk/>
            <pc:sldMk cId="534518792" sldId="483"/>
            <ac:spMk id="79" creationId="{9A97C86A-04D6-40F7-AE84-31AB43E6A84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27.299" v="103" actId="26606"/>
          <ac:spMkLst>
            <pc:docMk/>
            <pc:sldMk cId="534518792" sldId="483"/>
            <ac:spMk id="81" creationId="{FF9F2414-84E8-453E-B1F3-389FDE8192D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27.299" v="103" actId="26606"/>
          <ac:spMkLst>
            <pc:docMk/>
            <pc:sldMk cId="534518792" sldId="483"/>
            <ac:spMk id="83" creationId="{3ECA69A1-7536-43AC-85EF-C7106179F5E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28.727" v="105" actId="26606"/>
          <ac:spMkLst>
            <pc:docMk/>
            <pc:sldMk cId="534518792" sldId="483"/>
            <ac:spMk id="85" creationId="{DA2E7C1E-2B5A-4BBA-AE51-1CD8C19309D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28.727" v="105" actId="26606"/>
          <ac:spMkLst>
            <pc:docMk/>
            <pc:sldMk cId="534518792" sldId="483"/>
            <ac:spMk id="86" creationId="{43DF76B1-5174-4FAF-9D19-FFEE9842683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9:38.129" v="107" actId="26606"/>
          <ac:spMkLst>
            <pc:docMk/>
            <pc:sldMk cId="534518792" sldId="483"/>
            <ac:spMk id="88" creationId="{D153EDB2-4AAD-43F4-AE78-4D326C813369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19:38.136" v="108" actId="26606"/>
          <ac:spMkLst>
            <pc:docMk/>
            <pc:sldMk cId="534518792" sldId="483"/>
            <ac:spMk id="93" creationId="{69D184B2-2226-4E31-BCCB-444330767440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19:38.136" v="108" actId="26606"/>
          <ac:spMkLst>
            <pc:docMk/>
            <pc:sldMk cId="534518792" sldId="483"/>
            <ac:spMk id="94" creationId="{1AC4D4E3-486A-464A-8EC8-D44881097267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19:38.136" v="108" actId="26606"/>
          <ac:spMkLst>
            <pc:docMk/>
            <pc:sldMk cId="534518792" sldId="483"/>
            <ac:spMk id="95" creationId="{864DE13E-58EB-4475-B79C-0D4FC651239B}"/>
          </ac:spMkLst>
        </pc:spChg>
        <pc:grpChg chg="add del">
          <ac:chgData name="กรพรหม ถิระวัฒน์" userId="e5da76ea-bcc1-4769-b9a9-0e236d05d124" providerId="ADAL" clId="{D710F5EF-9A4D-425A-8EF8-E561D87FB6EC}" dt="2022-09-01T13:19:38.129" v="107" actId="26606"/>
          <ac:grpSpMkLst>
            <pc:docMk/>
            <pc:sldMk cId="534518792" sldId="483"/>
            <ac:grpSpMk id="89" creationId="{A3CB7779-72E2-4E92-AE18-6BBC335DD881}"/>
          </ac:grpSpMkLst>
        </pc:grpChg>
        <pc:picChg chg="add del mod">
          <ac:chgData name="กรพรหม ถิระวัฒน์" userId="e5da76ea-bcc1-4769-b9a9-0e236d05d124" providerId="ADAL" clId="{D710F5EF-9A4D-425A-8EF8-E561D87FB6EC}" dt="2022-09-01T12:59:51.970" v="42" actId="478"/>
          <ac:picMkLst>
            <pc:docMk/>
            <pc:sldMk cId="534518792" sldId="483"/>
            <ac:picMk id="11" creationId="{B40200A9-7779-F5CA-3166-652E1AF5CC49}"/>
          </ac:picMkLst>
        </pc:picChg>
        <pc:picChg chg="add del mod">
          <ac:chgData name="กรพรหม ถิระวัฒน์" userId="e5da76ea-bcc1-4769-b9a9-0e236d05d124" providerId="ADAL" clId="{D710F5EF-9A4D-425A-8EF8-E561D87FB6EC}" dt="2022-09-01T13:19:43.721" v="109" actId="21"/>
          <ac:picMkLst>
            <pc:docMk/>
            <pc:sldMk cId="534518792" sldId="483"/>
            <ac:picMk id="13" creationId="{42B0DC0E-CD0F-9C5F-9406-AE55D8515662}"/>
          </ac:picMkLst>
        </pc:picChg>
      </pc:sldChg>
      <pc:sldChg chg="addSp delSp modSp new mod setBg">
        <pc:chgData name="กรพรหม ถิระวัฒน์" userId="e5da76ea-bcc1-4769-b9a9-0e236d05d124" providerId="ADAL" clId="{D710F5EF-9A4D-425A-8EF8-E561D87FB6EC}" dt="2022-09-01T13:03:23.335" v="58" actId="26606"/>
        <pc:sldMkLst>
          <pc:docMk/>
          <pc:sldMk cId="4013668773" sldId="484"/>
        </pc:sldMkLst>
        <pc:spChg chg="add del">
          <ac:chgData name="กรพรหม ถิระวัฒน์" userId="e5da76ea-bcc1-4769-b9a9-0e236d05d124" providerId="ADAL" clId="{D710F5EF-9A4D-425A-8EF8-E561D87FB6EC}" dt="2022-09-01T13:03:23.335" v="58" actId="26606"/>
          <ac:spMkLst>
            <pc:docMk/>
            <pc:sldMk cId="4013668773" sldId="484"/>
            <ac:spMk id="2" creationId="{DA52EAF2-EEB3-B683-7F41-8718A55B45E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23.335" v="58" actId="26606"/>
          <ac:spMkLst>
            <pc:docMk/>
            <pc:sldMk cId="4013668773" sldId="484"/>
            <ac:spMk id="3" creationId="{19962FC6-4DF6-BFED-EE96-E9D78D9B95A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08.724" v="53" actId="26606"/>
          <ac:spMkLst>
            <pc:docMk/>
            <pc:sldMk cId="4013668773" sldId="484"/>
            <ac:spMk id="10" creationId="{F3060C83-F051-4F0E-ABAD-AA0DFC48B21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08.724" v="53" actId="26606"/>
          <ac:spMkLst>
            <pc:docMk/>
            <pc:sldMk cId="4013668773" sldId="484"/>
            <ac:spMk id="12" creationId="{83C98ABE-055B-441F-B07E-44F97F083C3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08.724" v="53" actId="26606"/>
          <ac:spMkLst>
            <pc:docMk/>
            <pc:sldMk cId="4013668773" sldId="484"/>
            <ac:spMk id="14" creationId="{29FDB030-9B49-4CED-8CCD-4D99382388A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08.724" v="53" actId="26606"/>
          <ac:spMkLst>
            <pc:docMk/>
            <pc:sldMk cId="4013668773" sldId="484"/>
            <ac:spMk id="16" creationId="{3783CA14-24A1-485C-8B30-D6A5D87987A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08.724" v="53" actId="26606"/>
          <ac:spMkLst>
            <pc:docMk/>
            <pc:sldMk cId="4013668773" sldId="484"/>
            <ac:spMk id="18" creationId="{9A97C86A-04D6-40F7-AE84-31AB43E6A84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08.724" v="53" actId="26606"/>
          <ac:spMkLst>
            <pc:docMk/>
            <pc:sldMk cId="4013668773" sldId="484"/>
            <ac:spMk id="20" creationId="{FF9F2414-84E8-453E-B1F3-389FDE8192D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08.724" v="53" actId="26606"/>
          <ac:spMkLst>
            <pc:docMk/>
            <pc:sldMk cId="4013668773" sldId="484"/>
            <ac:spMk id="22" creationId="{3ECA69A1-7536-43AC-85EF-C7106179F5E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21.023" v="55" actId="26606"/>
          <ac:spMkLst>
            <pc:docMk/>
            <pc:sldMk cId="4013668773" sldId="484"/>
            <ac:spMk id="24" creationId="{86FF76B9-219D-4469-AF87-0236D29032F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21.023" v="55" actId="26606"/>
          <ac:spMkLst>
            <pc:docMk/>
            <pc:sldMk cId="4013668773" sldId="484"/>
            <ac:spMk id="27" creationId="{2E80C965-DB6D-4F81-9E9E-B027384D0BD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21.023" v="55" actId="26606"/>
          <ac:spMkLst>
            <pc:docMk/>
            <pc:sldMk cId="4013668773" sldId="484"/>
            <ac:spMk id="28" creationId="{633C5E46-DAC5-4661-9C87-22B08E2A512F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23.326" v="57" actId="26606"/>
          <ac:spMkLst>
            <pc:docMk/>
            <pc:sldMk cId="4013668773" sldId="484"/>
            <ac:spMk id="30" creationId="{2215C6C6-E45C-4179-9FC1-E8A4C1D4743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03:23.326" v="57" actId="26606"/>
          <ac:spMkLst>
            <pc:docMk/>
            <pc:sldMk cId="4013668773" sldId="484"/>
            <ac:spMk id="34" creationId="{3776B14B-F2F4-4825-8DA8-8C7A0F2B3960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03:23.335" v="58" actId="26606"/>
          <ac:spMkLst>
            <pc:docMk/>
            <pc:sldMk cId="4013668773" sldId="484"/>
            <ac:spMk id="36" creationId="{569BBA9B-8F4E-4D2B-BEFA-41A475443377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03:23.335" v="58" actId="26606"/>
          <ac:spMkLst>
            <pc:docMk/>
            <pc:sldMk cId="4013668773" sldId="484"/>
            <ac:spMk id="37" creationId="{851012D1-8033-40B1-9EC0-91390FFC7403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03:23.335" v="58" actId="26606"/>
          <ac:spMkLst>
            <pc:docMk/>
            <pc:sldMk cId="4013668773" sldId="484"/>
            <ac:spMk id="38" creationId="{2E80C965-DB6D-4F81-9E9E-B027384D0BD6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03:23.335" v="58" actId="26606"/>
          <ac:spMkLst>
            <pc:docMk/>
            <pc:sldMk cId="4013668773" sldId="484"/>
            <ac:spMk id="39" creationId="{D291F021-C45C-4D44-A2B8-A789E386CC42}"/>
          </ac:spMkLst>
        </pc:spChg>
        <pc:grpChg chg="add del">
          <ac:chgData name="กรพรหม ถิระวัฒน์" userId="e5da76ea-bcc1-4769-b9a9-0e236d05d124" providerId="ADAL" clId="{D710F5EF-9A4D-425A-8EF8-E561D87FB6EC}" dt="2022-09-01T13:03:21.023" v="55" actId="26606"/>
          <ac:grpSpMkLst>
            <pc:docMk/>
            <pc:sldMk cId="4013668773" sldId="484"/>
            <ac:grpSpMk id="25" creationId="{DB88BD78-87E1-424D-B479-C37D8E41B12E}"/>
          </ac:grpSpMkLst>
        </pc:grpChg>
        <pc:grpChg chg="add del">
          <ac:chgData name="กรพรหม ถิระวัฒน์" userId="e5da76ea-bcc1-4769-b9a9-0e236d05d124" providerId="ADAL" clId="{D710F5EF-9A4D-425A-8EF8-E561D87FB6EC}" dt="2022-09-01T13:03:23.326" v="57" actId="26606"/>
          <ac:grpSpMkLst>
            <pc:docMk/>
            <pc:sldMk cId="4013668773" sldId="484"/>
            <ac:grpSpMk id="31" creationId="{5FE9FE4C-C9E0-4C54-8010-EA9D29CD4D59}"/>
          </ac:grpSpMkLst>
        </pc:grpChg>
        <pc:picChg chg="add mod">
          <ac:chgData name="กรพรหม ถิระวัฒน์" userId="e5da76ea-bcc1-4769-b9a9-0e236d05d124" providerId="ADAL" clId="{D710F5EF-9A4D-425A-8EF8-E561D87FB6EC}" dt="2022-09-01T13:03:23.335" v="58" actId="26606"/>
          <ac:picMkLst>
            <pc:docMk/>
            <pc:sldMk cId="4013668773" sldId="484"/>
            <ac:picMk id="5" creationId="{489AD961-2B76-06AC-A777-B97CE995E78F}"/>
          </ac:picMkLst>
        </pc:picChg>
      </pc:sldChg>
      <pc:sldChg chg="addSp delSp modSp new del mod ord setBg modClrScheme chgLayout">
        <pc:chgData name="กรพรหม ถิระวัฒน์" userId="e5da76ea-bcc1-4769-b9a9-0e236d05d124" providerId="ADAL" clId="{D710F5EF-9A4D-425A-8EF8-E561D87FB6EC}" dt="2022-09-01T13:58:33.200" v="406" actId="2696"/>
        <pc:sldMkLst>
          <pc:docMk/>
          <pc:sldMk cId="4129081894" sldId="485"/>
        </pc:sldMkLst>
        <pc:spChg chg="mod ord">
          <ac:chgData name="กรพรหม ถิระวัฒน์" userId="e5da76ea-bcc1-4769-b9a9-0e236d05d124" providerId="ADAL" clId="{D710F5EF-9A4D-425A-8EF8-E561D87FB6EC}" dt="2022-09-01T13:57:24.916" v="394" actId="26606"/>
          <ac:spMkLst>
            <pc:docMk/>
            <pc:sldMk cId="4129081894" sldId="485"/>
            <ac:spMk id="2" creationId="{0FD2FF2C-F020-3A15-D25D-24AAB6EDD91F}"/>
          </ac:spMkLst>
        </pc:spChg>
        <pc:spChg chg="del mod ord">
          <ac:chgData name="กรพรหม ถิระวัฒน์" userId="e5da76ea-bcc1-4769-b9a9-0e236d05d124" providerId="ADAL" clId="{D710F5EF-9A4D-425A-8EF8-E561D87FB6EC}" dt="2022-09-01T13:11:05.426" v="85" actId="700"/>
          <ac:spMkLst>
            <pc:docMk/>
            <pc:sldMk cId="4129081894" sldId="485"/>
            <ac:spMk id="3" creationId="{81DE25B1-632A-A9B3-9100-6B0B3A8011F0}"/>
          </ac:spMkLst>
        </pc:spChg>
        <pc:spChg chg="add mod ord">
          <ac:chgData name="กรพรหม ถิระวัฒน์" userId="e5da76ea-bcc1-4769-b9a9-0e236d05d124" providerId="ADAL" clId="{D710F5EF-9A4D-425A-8EF8-E561D87FB6EC}" dt="2022-09-01T13:57:24.916" v="394" actId="26606"/>
          <ac:spMkLst>
            <pc:docMk/>
            <pc:sldMk cId="4129081894" sldId="485"/>
            <ac:spMk id="4" creationId="{D5554C42-FCED-E9D1-BD86-CD7CB757C07B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6:29.667" v="87" actId="26606"/>
          <ac:spMkLst>
            <pc:docMk/>
            <pc:sldMk cId="4129081894" sldId="485"/>
            <ac:spMk id="9" creationId="{B26EE4FD-480F-42A5-9FEB-DA630457CFB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6:29.667" v="87" actId="26606"/>
          <ac:spMkLst>
            <pc:docMk/>
            <pc:sldMk cId="4129081894" sldId="485"/>
            <ac:spMk id="11" creationId="{A187062F-BE14-42FC-B06A-607DB23849C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6:29.667" v="87" actId="26606"/>
          <ac:spMkLst>
            <pc:docMk/>
            <pc:sldMk cId="4129081894" sldId="485"/>
            <ac:spMk id="13" creationId="{731FE21B-2A45-4BF5-8B03-E1234198877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6:29.667" v="87" actId="26606"/>
          <ac:spMkLst>
            <pc:docMk/>
            <pc:sldMk cId="4129081894" sldId="485"/>
            <ac:spMk id="15" creationId="{2DC5A94D-79ED-48F5-9DC5-96CBB507CEC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16:29.667" v="87" actId="26606"/>
          <ac:spMkLst>
            <pc:docMk/>
            <pc:sldMk cId="4129081894" sldId="485"/>
            <ac:spMk id="17" creationId="{93A3D4BE-AF25-4F9A-9C29-1145CCE24A2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57:24.916" v="394" actId="26606"/>
          <ac:spMkLst>
            <pc:docMk/>
            <pc:sldMk cId="4129081894" sldId="485"/>
            <ac:spMk id="19" creationId="{EB270761-CC40-4F3F-A916-7E3BC398934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57:24.916" v="394" actId="26606"/>
          <ac:spMkLst>
            <pc:docMk/>
            <pc:sldMk cId="4129081894" sldId="485"/>
            <ac:spMk id="20" creationId="{2820855C-9FA4-417A-BE67-63C022F8198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57:24.916" v="394" actId="26606"/>
          <ac:spMkLst>
            <pc:docMk/>
            <pc:sldMk cId="4129081894" sldId="485"/>
            <ac:spMk id="21" creationId="{D7E6A49B-1B06-403E-8CC5-ACB38A6BDEEB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57:24.916" v="394" actId="26606"/>
          <ac:spMkLst>
            <pc:docMk/>
            <pc:sldMk cId="4129081894" sldId="485"/>
            <ac:spMk id="26" creationId="{6F5A5072-7B47-4D32-B52A-4EBBF590B8A5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57:24.916" v="394" actId="26606"/>
          <ac:spMkLst>
            <pc:docMk/>
            <pc:sldMk cId="4129081894" sldId="485"/>
            <ac:spMk id="28" creationId="{9715DAF0-AE1B-46C9-8A6B-DB2AA05AB91D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57:24.916" v="394" actId="26606"/>
          <ac:spMkLst>
            <pc:docMk/>
            <pc:sldMk cId="4129081894" sldId="485"/>
            <ac:spMk id="30" creationId="{6016219D-510E-4184-9090-6D5578A87BD1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57:24.916" v="394" actId="26606"/>
          <ac:spMkLst>
            <pc:docMk/>
            <pc:sldMk cId="4129081894" sldId="485"/>
            <ac:spMk id="32" creationId="{AFF4A713-7B75-4B21-90D7-5AB19547C728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57:24.916" v="394" actId="26606"/>
          <ac:spMkLst>
            <pc:docMk/>
            <pc:sldMk cId="4129081894" sldId="485"/>
            <ac:spMk id="34" creationId="{DC631C0B-6DA6-4E57-8231-CE32B3434A7E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57:24.916" v="394" actId="26606"/>
          <ac:spMkLst>
            <pc:docMk/>
            <pc:sldMk cId="4129081894" sldId="485"/>
            <ac:spMk id="36" creationId="{C29501E6-A978-4A61-9689-9085AF97A53A}"/>
          </ac:spMkLst>
        </pc:spChg>
      </pc:sldChg>
      <pc:sldChg chg="addSp delSp modSp add mod">
        <pc:chgData name="กรพรหม ถิระวัฒน์" userId="e5da76ea-bcc1-4769-b9a9-0e236d05d124" providerId="ADAL" clId="{D710F5EF-9A4D-425A-8EF8-E561D87FB6EC}" dt="2022-09-01T14:00:20.642" v="417" actId="26606"/>
        <pc:sldMkLst>
          <pc:docMk/>
          <pc:sldMk cId="335385623" sldId="486"/>
        </pc:sldMkLst>
        <pc:spChg chg="mod">
          <ac:chgData name="กรพรหม ถิระวัฒน์" userId="e5da76ea-bcc1-4769-b9a9-0e236d05d124" providerId="ADAL" clId="{D710F5EF-9A4D-425A-8EF8-E561D87FB6EC}" dt="2022-09-01T14:00:20.642" v="417" actId="26606"/>
          <ac:spMkLst>
            <pc:docMk/>
            <pc:sldMk cId="335385623" sldId="486"/>
            <ac:spMk id="2" creationId="{0FD2FF2C-F020-3A15-D25D-24AAB6EDD91F}"/>
          </ac:spMkLst>
        </pc:spChg>
        <pc:spChg chg="mod">
          <ac:chgData name="กรพรหม ถิระวัฒน์" userId="e5da76ea-bcc1-4769-b9a9-0e236d05d124" providerId="ADAL" clId="{D710F5EF-9A4D-425A-8EF8-E561D87FB6EC}" dt="2022-09-01T14:00:20.642" v="417" actId="26606"/>
          <ac:spMkLst>
            <pc:docMk/>
            <pc:sldMk cId="335385623" sldId="486"/>
            <ac:spMk id="4" creationId="{D5554C42-FCED-E9D1-BD86-CD7CB757C07B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4:00:20.642" v="417" actId="26606"/>
          <ac:spMkLst>
            <pc:docMk/>
            <pc:sldMk cId="335385623" sldId="486"/>
            <ac:spMk id="19" creationId="{EB270761-CC40-4F3F-A916-7E3BC3989348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4:00:20.642" v="417" actId="26606"/>
          <ac:spMkLst>
            <pc:docMk/>
            <pc:sldMk cId="335385623" sldId="486"/>
            <ac:spMk id="20" creationId="{2820855C-9FA4-417A-BE67-63C022F81980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4:00:20.642" v="417" actId="26606"/>
          <ac:spMkLst>
            <pc:docMk/>
            <pc:sldMk cId="335385623" sldId="486"/>
            <ac:spMk id="21" creationId="{D7E6A49B-1B06-403E-8CC5-ACB38A6BDEEB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4:00:20.642" v="417" actId="26606"/>
          <ac:spMkLst>
            <pc:docMk/>
            <pc:sldMk cId="335385623" sldId="486"/>
            <ac:spMk id="26" creationId="{B26EE4FD-480F-42A5-9FEB-DA630457CFB7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4:00:20.642" v="417" actId="26606"/>
          <ac:spMkLst>
            <pc:docMk/>
            <pc:sldMk cId="335385623" sldId="486"/>
            <ac:spMk id="28" creationId="{A187062F-BE14-42FC-B06A-607DB23849C3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4:00:20.642" v="417" actId="26606"/>
          <ac:spMkLst>
            <pc:docMk/>
            <pc:sldMk cId="335385623" sldId="486"/>
            <ac:spMk id="30" creationId="{731FE21B-2A45-4BF5-8B03-E12341988774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4:00:20.642" v="417" actId="26606"/>
          <ac:spMkLst>
            <pc:docMk/>
            <pc:sldMk cId="335385623" sldId="486"/>
            <ac:spMk id="32" creationId="{2DC5A94D-79ED-48F5-9DC5-96CBB507CEC8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4:00:20.642" v="417" actId="26606"/>
          <ac:spMkLst>
            <pc:docMk/>
            <pc:sldMk cId="335385623" sldId="486"/>
            <ac:spMk id="34" creationId="{93A3D4BE-AF25-4F9A-9C29-1145CCE24A28}"/>
          </ac:spMkLst>
        </pc:spChg>
      </pc:sldChg>
      <pc:sldChg chg="addSp delSp modSp new mod setBg">
        <pc:chgData name="กรพรหม ถิระวัฒน์" userId="e5da76ea-bcc1-4769-b9a9-0e236d05d124" providerId="ADAL" clId="{D710F5EF-9A4D-425A-8EF8-E561D87FB6EC}" dt="2022-09-01T15:49:42.281" v="980" actId="20577"/>
        <pc:sldMkLst>
          <pc:docMk/>
          <pc:sldMk cId="1166747923" sldId="487"/>
        </pc:sldMkLst>
        <pc:spChg chg="mod">
          <ac:chgData name="กรพรหม ถิระวัฒน์" userId="e5da76ea-bcc1-4769-b9a9-0e236d05d124" providerId="ADAL" clId="{D710F5EF-9A4D-425A-8EF8-E561D87FB6EC}" dt="2022-09-01T15:49:42.281" v="980" actId="20577"/>
          <ac:spMkLst>
            <pc:docMk/>
            <pc:sldMk cId="1166747923" sldId="487"/>
            <ac:spMk id="2" creationId="{2B8DDE92-6AA2-8CA6-9A0F-26072DD605E7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3:20:11.989" v="118" actId="478"/>
          <ac:spMkLst>
            <pc:docMk/>
            <pc:sldMk cId="1166747923" sldId="487"/>
            <ac:spMk id="3" creationId="{69487391-033C-3843-689F-C8A4FD55957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3:58:14.612" v="401" actId="26606"/>
          <ac:spMkLst>
            <pc:docMk/>
            <pc:sldMk cId="1166747923" sldId="487"/>
            <ac:spMk id="10" creationId="{D4D28E87-62D2-4602-B72F-5F74AA236CC3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3:58:14.616" v="402" actId="26606"/>
          <ac:spMkLst>
            <pc:docMk/>
            <pc:sldMk cId="1166747923" sldId="487"/>
            <ac:spMk id="12" creationId="{427F7AF4-72C6-4B71-9E40-53E8BFEF36B2}"/>
          </ac:spMkLst>
        </pc:spChg>
        <pc:picChg chg="add mod">
          <ac:chgData name="กรพรหม ถิระวัฒน์" userId="e5da76ea-bcc1-4769-b9a9-0e236d05d124" providerId="ADAL" clId="{D710F5EF-9A4D-425A-8EF8-E561D87FB6EC}" dt="2022-09-01T13:58:26.334" v="405" actId="14100"/>
          <ac:picMkLst>
            <pc:docMk/>
            <pc:sldMk cId="1166747923" sldId="487"/>
            <ac:picMk id="5" creationId="{D067AF30-335F-F156-0A9B-F258DB59B027}"/>
          </ac:picMkLst>
        </pc:picChg>
      </pc:sldChg>
      <pc:sldChg chg="addSp modSp new mod">
        <pc:chgData name="กรพรหม ถิระวัฒน์" userId="e5da76ea-bcc1-4769-b9a9-0e236d05d124" providerId="ADAL" clId="{D710F5EF-9A4D-425A-8EF8-E561D87FB6EC}" dt="2022-09-01T13:59:46.906" v="416" actId="14100"/>
        <pc:sldMkLst>
          <pc:docMk/>
          <pc:sldMk cId="1396692404" sldId="488"/>
        </pc:sldMkLst>
        <pc:spChg chg="mod">
          <ac:chgData name="กรพรหม ถิระวัฒน์" userId="e5da76ea-bcc1-4769-b9a9-0e236d05d124" providerId="ADAL" clId="{D710F5EF-9A4D-425A-8EF8-E561D87FB6EC}" dt="2022-09-01T13:59:46.906" v="416" actId="14100"/>
          <ac:spMkLst>
            <pc:docMk/>
            <pc:sldMk cId="1396692404" sldId="488"/>
            <ac:spMk id="3" creationId="{A9BD86EE-5EBA-D6BD-9B9F-A4B7B9EDE1AD}"/>
          </ac:spMkLst>
        </pc:spChg>
        <pc:spChg chg="add mod">
          <ac:chgData name="กรพรหม ถิระวัฒน์" userId="e5da76ea-bcc1-4769-b9a9-0e236d05d124" providerId="ADAL" clId="{D710F5EF-9A4D-425A-8EF8-E561D87FB6EC}" dt="2022-09-01T13:24:17.076" v="161" actId="1076"/>
          <ac:spMkLst>
            <pc:docMk/>
            <pc:sldMk cId="1396692404" sldId="488"/>
            <ac:spMk id="6" creationId="{19C31C49-812A-901A-7C6E-108797050E6A}"/>
          </ac:spMkLst>
        </pc:spChg>
        <pc:picChg chg="add mod">
          <ac:chgData name="กรพรหม ถิระวัฒน์" userId="e5da76ea-bcc1-4769-b9a9-0e236d05d124" providerId="ADAL" clId="{D710F5EF-9A4D-425A-8EF8-E561D87FB6EC}" dt="2022-09-01T13:24:04.408" v="159" actId="1076"/>
          <ac:picMkLst>
            <pc:docMk/>
            <pc:sldMk cId="1396692404" sldId="488"/>
            <ac:picMk id="5" creationId="{46607922-B53A-52CC-DD00-16277CEE31C6}"/>
          </ac:picMkLst>
        </pc:picChg>
      </pc:sldChg>
      <pc:sldChg chg="addSp modSp new mod">
        <pc:chgData name="กรพรหม ถิระวัฒน์" userId="e5da76ea-bcc1-4769-b9a9-0e236d05d124" providerId="ADAL" clId="{D710F5EF-9A4D-425A-8EF8-E561D87FB6EC}" dt="2022-09-01T13:29:17.091" v="172" actId="166"/>
        <pc:sldMkLst>
          <pc:docMk/>
          <pc:sldMk cId="3896066392" sldId="489"/>
        </pc:sldMkLst>
        <pc:picChg chg="add mod ord">
          <ac:chgData name="กรพรหม ถิระวัฒน์" userId="e5da76ea-bcc1-4769-b9a9-0e236d05d124" providerId="ADAL" clId="{D710F5EF-9A4D-425A-8EF8-E561D87FB6EC}" dt="2022-09-01T13:29:17.091" v="172" actId="166"/>
          <ac:picMkLst>
            <pc:docMk/>
            <pc:sldMk cId="3896066392" sldId="489"/>
            <ac:picMk id="5" creationId="{714AC140-D9F2-9E7C-2245-DF53AEF53805}"/>
          </ac:picMkLst>
        </pc:picChg>
        <pc:picChg chg="add mod">
          <ac:chgData name="กรพรหม ถิระวัฒน์" userId="e5da76ea-bcc1-4769-b9a9-0e236d05d124" providerId="ADAL" clId="{D710F5EF-9A4D-425A-8EF8-E561D87FB6EC}" dt="2022-09-01T13:29:05.035" v="169" actId="1076"/>
          <ac:picMkLst>
            <pc:docMk/>
            <pc:sldMk cId="3896066392" sldId="489"/>
            <ac:picMk id="7" creationId="{F73552AE-3F47-EEB2-AA61-78557080332B}"/>
          </ac:picMkLst>
        </pc:picChg>
      </pc:sldChg>
      <pc:sldChg chg="delSp modSp add mod ord setBg delDesignElem">
        <pc:chgData name="กรพรหม ถิระวัฒน์" userId="e5da76ea-bcc1-4769-b9a9-0e236d05d124" providerId="ADAL" clId="{D710F5EF-9A4D-425A-8EF8-E561D87FB6EC}" dt="2022-09-01T13:32:55.178" v="193" actId="1076"/>
        <pc:sldMkLst>
          <pc:docMk/>
          <pc:sldMk cId="565376538" sldId="490"/>
        </pc:sldMkLst>
        <pc:spChg chg="del">
          <ac:chgData name="กรพรหม ถิระวัฒน์" userId="e5da76ea-bcc1-4769-b9a9-0e236d05d124" providerId="ADAL" clId="{D710F5EF-9A4D-425A-8EF8-E561D87FB6EC}" dt="2022-09-01T13:32:11.806" v="185"/>
          <ac:spMkLst>
            <pc:docMk/>
            <pc:sldMk cId="565376538" sldId="490"/>
            <ac:spMk id="36" creationId="{569BBA9B-8F4E-4D2B-BEFA-41A475443377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3:32:11.806" v="185"/>
          <ac:spMkLst>
            <pc:docMk/>
            <pc:sldMk cId="565376538" sldId="490"/>
            <ac:spMk id="37" creationId="{851012D1-8033-40B1-9EC0-91390FFC7403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3:32:11.806" v="185"/>
          <ac:spMkLst>
            <pc:docMk/>
            <pc:sldMk cId="565376538" sldId="490"/>
            <ac:spMk id="38" creationId="{2E80C965-DB6D-4F81-9E9E-B027384D0BD6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3:32:11.806" v="185"/>
          <ac:spMkLst>
            <pc:docMk/>
            <pc:sldMk cId="565376538" sldId="490"/>
            <ac:spMk id="39" creationId="{D291F021-C45C-4D44-A2B8-A789E386CC42}"/>
          </ac:spMkLst>
        </pc:spChg>
        <pc:picChg chg="mod modCrop">
          <ac:chgData name="กรพรหม ถิระวัฒน์" userId="e5da76ea-bcc1-4769-b9a9-0e236d05d124" providerId="ADAL" clId="{D710F5EF-9A4D-425A-8EF8-E561D87FB6EC}" dt="2022-09-01T13:32:55.178" v="193" actId="1076"/>
          <ac:picMkLst>
            <pc:docMk/>
            <pc:sldMk cId="565376538" sldId="490"/>
            <ac:picMk id="5" creationId="{489AD961-2B76-06AC-A777-B97CE995E78F}"/>
          </ac:picMkLst>
        </pc:picChg>
      </pc:sldChg>
      <pc:sldChg chg="new del">
        <pc:chgData name="กรพรหม ถิระวัฒน์" userId="e5da76ea-bcc1-4769-b9a9-0e236d05d124" providerId="ADAL" clId="{D710F5EF-9A4D-425A-8EF8-E561D87FB6EC}" dt="2022-09-01T13:33:40.320" v="196" actId="47"/>
        <pc:sldMkLst>
          <pc:docMk/>
          <pc:sldMk cId="2898832765" sldId="491"/>
        </pc:sldMkLst>
      </pc:sldChg>
      <pc:sldChg chg="modSp add mod">
        <pc:chgData name="กรพรหม ถิระวัฒน์" userId="e5da76ea-bcc1-4769-b9a9-0e236d05d124" providerId="ADAL" clId="{D710F5EF-9A4D-425A-8EF8-E561D87FB6EC}" dt="2022-09-01T14:02:06.605" v="430" actId="1076"/>
        <pc:sldMkLst>
          <pc:docMk/>
          <pc:sldMk cId="1068027743" sldId="492"/>
        </pc:sldMkLst>
        <pc:picChg chg="mod modCrop">
          <ac:chgData name="กรพรหม ถิระวัฒน์" userId="e5da76ea-bcc1-4769-b9a9-0e236d05d124" providerId="ADAL" clId="{D710F5EF-9A4D-425A-8EF8-E561D87FB6EC}" dt="2022-09-01T14:02:06.605" v="430" actId="1076"/>
          <ac:picMkLst>
            <pc:docMk/>
            <pc:sldMk cId="1068027743" sldId="492"/>
            <ac:picMk id="5" creationId="{489AD961-2B76-06AC-A777-B97CE995E78F}"/>
          </ac:picMkLst>
        </pc:picChg>
      </pc:sldChg>
      <pc:sldChg chg="addSp delSp modSp new mod ord setBg">
        <pc:chgData name="กรพรหม ถิระวัฒน์" userId="e5da76ea-bcc1-4769-b9a9-0e236d05d124" providerId="ADAL" clId="{D710F5EF-9A4D-425A-8EF8-E561D87FB6EC}" dt="2022-09-01T14:18:39.080" v="460" actId="1076"/>
        <pc:sldMkLst>
          <pc:docMk/>
          <pc:sldMk cId="3220341099" sldId="493"/>
        </pc:sldMkLst>
        <pc:spChg chg="mod ord">
          <ac:chgData name="กรพรหม ถิระวัฒน์" userId="e5da76ea-bcc1-4769-b9a9-0e236d05d124" providerId="ADAL" clId="{D710F5EF-9A4D-425A-8EF8-E561D87FB6EC}" dt="2022-09-01T14:18:19.872" v="458" actId="14100"/>
          <ac:spMkLst>
            <pc:docMk/>
            <pc:sldMk cId="3220341099" sldId="493"/>
            <ac:spMk id="2" creationId="{082758EC-28CC-E0DB-1A7B-AC7E1886910B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4:14:54.317" v="435" actId="478"/>
          <ac:spMkLst>
            <pc:docMk/>
            <pc:sldMk cId="3220341099" sldId="493"/>
            <ac:spMk id="3" creationId="{E5FA8672-78BD-FB46-A716-21E64600ABF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5:37.389" v="441" actId="26606"/>
          <ac:spMkLst>
            <pc:docMk/>
            <pc:sldMk cId="3220341099" sldId="493"/>
            <ac:spMk id="9" creationId="{A3363022-C969-41E9-8EB2-E4C94908C1FA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5:37.389" v="441" actId="26606"/>
          <ac:spMkLst>
            <pc:docMk/>
            <pc:sldMk cId="3220341099" sldId="493"/>
            <ac:spMk id="11" creationId="{8D1AD6B3-BE88-4CEB-BA17-790657CC472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5:33.397" v="438" actId="26606"/>
          <ac:spMkLst>
            <pc:docMk/>
            <pc:sldMk cId="3220341099" sldId="493"/>
            <ac:spMk id="21" creationId="{3E443FD7-A66B-4AA0-872D-B088B9BC5F1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5:33.397" v="438" actId="26606"/>
          <ac:spMkLst>
            <pc:docMk/>
            <pc:sldMk cId="3220341099" sldId="493"/>
            <ac:spMk id="23" creationId="{C04BE0EF-3561-49B4-9A29-F283168A91C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5:37.380" v="440" actId="26606"/>
          <ac:spMkLst>
            <pc:docMk/>
            <pc:sldMk cId="3220341099" sldId="493"/>
            <ac:spMk id="25" creationId="{70B66945-4967-4040-926D-DCA44313CDAB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5:37.380" v="440" actId="26606"/>
          <ac:spMkLst>
            <pc:docMk/>
            <pc:sldMk cId="3220341099" sldId="493"/>
            <ac:spMk id="26" creationId="{C0B27210-D0CA-4654-B3E3-9ABB4F178EA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5:37.380" v="440" actId="26606"/>
          <ac:spMkLst>
            <pc:docMk/>
            <pc:sldMk cId="3220341099" sldId="493"/>
            <ac:spMk id="27" creationId="{1DB7C82F-AB7E-4F0C-B829-FA1B9C41518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7:06.521" v="447" actId="26606"/>
          <ac:spMkLst>
            <pc:docMk/>
            <pc:sldMk cId="3220341099" sldId="493"/>
            <ac:spMk id="28" creationId="{0595ECE5-BD7E-4F71-820D-40971970872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7:06.521" v="447" actId="26606"/>
          <ac:spMkLst>
            <pc:docMk/>
            <pc:sldMk cId="3220341099" sldId="493"/>
            <ac:spMk id="29" creationId="{D60E71B4-DE6B-4668-8007-AAE6137E4C8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7:06.516" v="446" actId="26606"/>
          <ac:spMkLst>
            <pc:docMk/>
            <pc:sldMk cId="3220341099" sldId="493"/>
            <ac:spMk id="37" creationId="{0E9C5405-4A49-4E12-98FD-8966C1118F2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7:06.516" v="446" actId="26606"/>
          <ac:spMkLst>
            <pc:docMk/>
            <pc:sldMk cId="3220341099" sldId="493"/>
            <ac:spMk id="39" creationId="{35B9823A-85C3-4837-8700-3D94F9B3611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7:06.516" v="446" actId="26606"/>
          <ac:spMkLst>
            <pc:docMk/>
            <pc:sldMk cId="3220341099" sldId="493"/>
            <ac:spMk id="41" creationId="{5BAFBDD6-35EA-4318-81BD-034C7303226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7:06.516" v="446" actId="26606"/>
          <ac:spMkLst>
            <pc:docMk/>
            <pc:sldMk cId="3220341099" sldId="493"/>
            <ac:spMk id="43" creationId="{9668AFA7-0343-4462-B952-29775C02D4E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7:39.594" v="450" actId="26606"/>
          <ac:spMkLst>
            <pc:docMk/>
            <pc:sldMk cId="3220341099" sldId="493"/>
            <ac:spMk id="44" creationId="{0595ECE5-BD7E-4F71-820D-40971970872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7:06.516" v="446" actId="26606"/>
          <ac:spMkLst>
            <pc:docMk/>
            <pc:sldMk cId="3220341099" sldId="493"/>
            <ac:spMk id="45" creationId="{FABAF75E-3794-4E38-AFE5-55C26244758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7:39.594" v="450" actId="26606"/>
          <ac:spMkLst>
            <pc:docMk/>
            <pc:sldMk cId="3220341099" sldId="493"/>
            <ac:spMk id="47" creationId="{D60E71B4-DE6B-4668-8007-AAE6137E4C8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8:08.403" v="456" actId="26606"/>
          <ac:spMkLst>
            <pc:docMk/>
            <pc:sldMk cId="3220341099" sldId="493"/>
            <ac:spMk id="54" creationId="{379C0369-A022-4605-B2F4-7773B74CCC12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8:08.403" v="456" actId="26606"/>
          <ac:spMkLst>
            <pc:docMk/>
            <pc:sldMk cId="3220341099" sldId="493"/>
            <ac:spMk id="56" creationId="{FFFD28B7-CC22-4615-B487-71F011040163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8:08.403" v="456" actId="26606"/>
          <ac:spMkLst>
            <pc:docMk/>
            <pc:sldMk cId="3220341099" sldId="493"/>
            <ac:spMk id="58" creationId="{712E4DE6-A2E5-4786-B1B9-795E13D1294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8:08.403" v="456" actId="26606"/>
          <ac:spMkLst>
            <pc:docMk/>
            <pc:sldMk cId="3220341099" sldId="493"/>
            <ac:spMk id="60" creationId="{176DEB1C-09CA-478A-AEEF-963E8989731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4:18:08.403" v="456" actId="26606"/>
          <ac:spMkLst>
            <pc:docMk/>
            <pc:sldMk cId="3220341099" sldId="493"/>
            <ac:spMk id="62" creationId="{28861D55-9A89-4552-8E10-2201E1991DB4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4:18:08.403" v="456" actId="26606"/>
          <ac:spMkLst>
            <pc:docMk/>
            <pc:sldMk cId="3220341099" sldId="493"/>
            <ac:spMk id="67" creationId="{E6760941-EF99-4F61-A95D-3C3E7C08DBD6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4:18:08.403" v="456" actId="26606"/>
          <ac:spMkLst>
            <pc:docMk/>
            <pc:sldMk cId="3220341099" sldId="493"/>
            <ac:spMk id="69" creationId="{44D9B9FF-D6DA-4F69-B4A0-BA1550D65CD9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4:18:08.403" v="456" actId="26606"/>
          <ac:spMkLst>
            <pc:docMk/>
            <pc:sldMk cId="3220341099" sldId="493"/>
            <ac:spMk id="71" creationId="{A7DC0AF9-0747-4070-A6D7-DF3681B9EB08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4:18:08.403" v="456" actId="26606"/>
          <ac:spMkLst>
            <pc:docMk/>
            <pc:sldMk cId="3220341099" sldId="493"/>
            <ac:spMk id="73" creationId="{74612EAD-0A8C-4C44-AFE1-3DF0669AC819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4:18:08.403" v="456" actId="26606"/>
          <ac:spMkLst>
            <pc:docMk/>
            <pc:sldMk cId="3220341099" sldId="493"/>
            <ac:spMk id="75" creationId="{C2D46295-4D0D-487B-8972-141A047FB174}"/>
          </ac:spMkLst>
        </pc:spChg>
        <pc:grpChg chg="add del">
          <ac:chgData name="กรพรหม ถิระวัฒน์" userId="e5da76ea-bcc1-4769-b9a9-0e236d05d124" providerId="ADAL" clId="{D710F5EF-9A4D-425A-8EF8-E561D87FB6EC}" dt="2022-09-01T14:15:37.389" v="441" actId="26606"/>
          <ac:grpSpMkLst>
            <pc:docMk/>
            <pc:sldMk cId="3220341099" sldId="493"/>
            <ac:grpSpMk id="13" creationId="{89D1390B-7E13-4B4F-9CB2-391063412E54}"/>
          </ac:grpSpMkLst>
        </pc:grpChg>
        <pc:grpChg chg="add del">
          <ac:chgData name="กรพรหม ถิระวัฒน์" userId="e5da76ea-bcc1-4769-b9a9-0e236d05d124" providerId="ADAL" clId="{D710F5EF-9A4D-425A-8EF8-E561D87FB6EC}" dt="2022-09-01T14:17:06.521" v="447" actId="26606"/>
          <ac:grpSpMkLst>
            <pc:docMk/>
            <pc:sldMk cId="3220341099" sldId="493"/>
            <ac:grpSpMk id="30" creationId="{F6E4C944-4BB6-469F-81D8-BD81B4A1B54D}"/>
          </ac:grpSpMkLst>
        </pc:grpChg>
        <pc:grpChg chg="add del">
          <ac:chgData name="กรพรหม ถิระวัฒน์" userId="e5da76ea-bcc1-4769-b9a9-0e236d05d124" providerId="ADAL" clId="{D710F5EF-9A4D-425A-8EF8-E561D87FB6EC}" dt="2022-09-01T14:17:39.594" v="450" actId="26606"/>
          <ac:grpSpMkLst>
            <pc:docMk/>
            <pc:sldMk cId="3220341099" sldId="493"/>
            <ac:grpSpMk id="48" creationId="{F6E4C944-4BB6-469F-81D8-BD81B4A1B54D}"/>
          </ac:grpSpMkLst>
        </pc:grpChg>
        <pc:picChg chg="add del mod">
          <ac:chgData name="กรพรหม ถิระวัฒน์" userId="e5da76ea-bcc1-4769-b9a9-0e236d05d124" providerId="ADAL" clId="{D710F5EF-9A4D-425A-8EF8-E561D87FB6EC}" dt="2022-09-01T14:16:33.391" v="443" actId="931"/>
          <ac:picMkLst>
            <pc:docMk/>
            <pc:sldMk cId="3220341099" sldId="493"/>
            <ac:picMk id="5" creationId="{B6669BF7-47F5-BF1F-CBFF-E95DF2BA4D51}"/>
          </ac:picMkLst>
        </pc:picChg>
        <pc:picChg chg="add mod ord">
          <ac:chgData name="กรพรหม ถิระวัฒน์" userId="e5da76ea-bcc1-4769-b9a9-0e236d05d124" providerId="ADAL" clId="{D710F5EF-9A4D-425A-8EF8-E561D87FB6EC}" dt="2022-09-01T14:18:39.080" v="460" actId="1076"/>
          <ac:picMkLst>
            <pc:docMk/>
            <pc:sldMk cId="3220341099" sldId="493"/>
            <ac:picMk id="6" creationId="{E6FBC9BA-C89E-3E60-CDB8-8CF51BEBFAAC}"/>
          </ac:picMkLst>
        </pc:picChg>
      </pc:sldChg>
      <pc:sldChg chg="addSp delSp modSp new mod setBg delDesignElem chgLayout">
        <pc:chgData name="กรพรหม ถิระวัฒน์" userId="e5da76ea-bcc1-4769-b9a9-0e236d05d124" providerId="ADAL" clId="{D710F5EF-9A4D-425A-8EF8-E561D87FB6EC}" dt="2022-09-01T15:36:41.712" v="763" actId="207"/>
        <pc:sldMkLst>
          <pc:docMk/>
          <pc:sldMk cId="1425288746" sldId="494"/>
        </pc:sldMkLst>
        <pc:spChg chg="mod ord">
          <ac:chgData name="กรพรหม ถิระวัฒน์" userId="e5da76ea-bcc1-4769-b9a9-0e236d05d124" providerId="ADAL" clId="{D710F5EF-9A4D-425A-8EF8-E561D87FB6EC}" dt="2022-09-01T15:36:41.712" v="763" actId="207"/>
          <ac:spMkLst>
            <pc:docMk/>
            <pc:sldMk cId="1425288746" sldId="494"/>
            <ac:spMk id="2" creationId="{D362FCF1-558F-6390-CB75-89C8BE3FBEDA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5:12:01.710" v="509" actId="26606"/>
          <ac:spMkLst>
            <pc:docMk/>
            <pc:sldMk cId="1425288746" sldId="494"/>
            <ac:spMk id="3" creationId="{3254BBAB-D138-3FF8-D83E-9613515FA496}"/>
          </ac:spMkLst>
        </pc:spChg>
        <pc:spChg chg="add mod ord">
          <ac:chgData name="กรพรหม ถิระวัฒน์" userId="e5da76ea-bcc1-4769-b9a9-0e236d05d124" providerId="ADAL" clId="{D710F5EF-9A4D-425A-8EF8-E561D87FB6EC}" dt="2022-09-01T15:19:31.219" v="676" actId="122"/>
          <ac:spMkLst>
            <pc:docMk/>
            <pc:sldMk cId="1425288746" sldId="494"/>
            <ac:spMk id="4" creationId="{455E947A-F4DD-DA8E-783A-3224BE7FE795}"/>
          </ac:spMkLst>
        </pc:spChg>
        <pc:spChg chg="add del mod ord">
          <ac:chgData name="กรพรหม ถิระวัฒน์" userId="e5da76ea-bcc1-4769-b9a9-0e236d05d124" providerId="ADAL" clId="{D710F5EF-9A4D-425A-8EF8-E561D87FB6EC}" dt="2022-09-01T15:18:58.702" v="669" actId="26606"/>
          <ac:spMkLst>
            <pc:docMk/>
            <pc:sldMk cId="1425288746" sldId="494"/>
            <ac:spMk id="5" creationId="{04351CA6-96DA-8C68-B6AE-A55208E94452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5:18:58.702" v="669" actId="26606"/>
          <ac:spMkLst>
            <pc:docMk/>
            <pc:sldMk cId="1425288746" sldId="494"/>
            <ac:spMk id="9" creationId="{7905BA41-EE6E-4F80-8636-447F22DD729A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2:13.964" v="510" actId="26606"/>
          <ac:spMkLst>
            <pc:docMk/>
            <pc:sldMk cId="1425288746" sldId="494"/>
            <ac:spMk id="10" creationId="{A3363022-C969-41E9-8EB2-E4C94908C1FA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5:18:58.702" v="669" actId="26606"/>
          <ac:spMkLst>
            <pc:docMk/>
            <pc:sldMk cId="1425288746" sldId="494"/>
            <ac:spMk id="11" creationId="{CD7549B2-EE05-4558-8C64-AC46755F2B2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2:13.964" v="510" actId="26606"/>
          <ac:spMkLst>
            <pc:docMk/>
            <pc:sldMk cId="1425288746" sldId="494"/>
            <ac:spMk id="12" creationId="{8D1AD6B3-BE88-4CEB-BA17-790657CC472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2:29.552" v="514" actId="26606"/>
          <ac:spMkLst>
            <pc:docMk/>
            <pc:sldMk cId="1425288746" sldId="494"/>
            <ac:spMk id="22" creationId="{73C994B4-9721-4148-9EEC-6793CECDE8D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2:29.552" v="514" actId="26606"/>
          <ac:spMkLst>
            <pc:docMk/>
            <pc:sldMk cId="1425288746" sldId="494"/>
            <ac:spMk id="24" creationId="{F9D95E49-763A-4886-B038-82F73474055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2:29.552" v="514" actId="26606"/>
          <ac:spMkLst>
            <pc:docMk/>
            <pc:sldMk cId="1425288746" sldId="494"/>
            <ac:spMk id="26" creationId="{541CEA24-8518-4C08-A11E-B7E64FB31F7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2:29.552" v="514" actId="26606"/>
          <ac:spMkLst>
            <pc:docMk/>
            <pc:sldMk cId="1425288746" sldId="494"/>
            <ac:spMk id="32" creationId="{4AA74EAB-FD76-4F40-A962-CEADC30542B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3:59.229" v="541" actId="26606"/>
          <ac:spMkLst>
            <pc:docMk/>
            <pc:sldMk cId="1425288746" sldId="494"/>
            <ac:spMk id="37" creationId="{73C994B4-9721-4148-9EEC-6793CECDE8D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3:59.229" v="541" actId="26606"/>
          <ac:spMkLst>
            <pc:docMk/>
            <pc:sldMk cId="1425288746" sldId="494"/>
            <ac:spMk id="39" creationId="{F9D95E49-763A-4886-B038-82F73474055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3:59.229" v="541" actId="26606"/>
          <ac:spMkLst>
            <pc:docMk/>
            <pc:sldMk cId="1425288746" sldId="494"/>
            <ac:spMk id="41" creationId="{541CEA24-8518-4C08-A11E-B7E64FB31F7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3:59.229" v="541" actId="26606"/>
          <ac:spMkLst>
            <pc:docMk/>
            <pc:sldMk cId="1425288746" sldId="494"/>
            <ac:spMk id="47" creationId="{4AA74EAB-FD76-4F40-A962-CEADC30542B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3:57.338" v="538" actId="26606"/>
          <ac:spMkLst>
            <pc:docMk/>
            <pc:sldMk cId="1425288746" sldId="494"/>
            <ac:spMk id="52" creationId="{245A9F99-D9B1-4094-A2E2-B90AC1DB7B9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3:57.338" v="538" actId="26606"/>
          <ac:spMkLst>
            <pc:docMk/>
            <pc:sldMk cId="1425288746" sldId="494"/>
            <ac:spMk id="54" creationId="{B7FAF607-473A-4A43-A23D-BBFF5C4117BB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3:59.124" v="540" actId="26606"/>
          <ac:spMkLst>
            <pc:docMk/>
            <pc:sldMk cId="1425288746" sldId="494"/>
            <ac:spMk id="61" creationId="{73C994B4-9721-4148-9EEC-6793CECDE8D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3:59.124" v="540" actId="26606"/>
          <ac:spMkLst>
            <pc:docMk/>
            <pc:sldMk cId="1425288746" sldId="494"/>
            <ac:spMk id="63" creationId="{F9D95E49-763A-4886-B038-82F73474055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3:59.124" v="540" actId="26606"/>
          <ac:spMkLst>
            <pc:docMk/>
            <pc:sldMk cId="1425288746" sldId="494"/>
            <ac:spMk id="64" creationId="{FFC9858F-A31F-4B2E-998C-663913EFD28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3:59.124" v="540" actId="26606"/>
          <ac:spMkLst>
            <pc:docMk/>
            <pc:sldMk cId="1425288746" sldId="494"/>
            <ac:spMk id="65" creationId="{DF790E19-E9B6-4BD2-909F-5CC48808D21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26.751" v="664" actId="26606"/>
          <ac:spMkLst>
            <pc:docMk/>
            <pc:sldMk cId="1425288746" sldId="494"/>
            <ac:spMk id="68" creationId="{C3420C89-0B09-4632-A4AF-3971D08BF7A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26.751" v="664" actId="26606"/>
          <ac:spMkLst>
            <pc:docMk/>
            <pc:sldMk cId="1425288746" sldId="494"/>
            <ac:spMk id="69" creationId="{4E5CBA61-BF74-40B4-A3A8-366BBA626CCF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26.742" v="663" actId="26606"/>
          <ac:spMkLst>
            <pc:docMk/>
            <pc:sldMk cId="1425288746" sldId="494"/>
            <ac:spMk id="81" creationId="{7905BA41-EE6E-4F80-8636-447F22DD729A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26.742" v="663" actId="26606"/>
          <ac:spMkLst>
            <pc:docMk/>
            <pc:sldMk cId="1425288746" sldId="494"/>
            <ac:spMk id="83" creationId="{CD7549B2-EE05-4558-8C64-AC46755F2B2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39.605" v="666" actId="26606"/>
          <ac:spMkLst>
            <pc:docMk/>
            <pc:sldMk cId="1425288746" sldId="494"/>
            <ac:spMk id="85" creationId="{337940BB-FBC4-492E-BD92-3B7B914D0EAE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39.605" v="666" actId="26606"/>
          <ac:spMkLst>
            <pc:docMk/>
            <pc:sldMk cId="1425288746" sldId="494"/>
            <ac:spMk id="86" creationId="{3FCFB1DE-0B7E-48CC-BA90-B2AB0889F9D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48.430" v="667" actId="700"/>
          <ac:spMkLst>
            <pc:docMk/>
            <pc:sldMk cId="1425288746" sldId="494"/>
            <ac:spMk id="91" creationId="{6AF4ABE2-381B-4B67-9C0F-27FFD64F7D9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48.430" v="667" actId="700"/>
          <ac:spMkLst>
            <pc:docMk/>
            <pc:sldMk cId="1425288746" sldId="494"/>
            <ac:spMk id="93" creationId="{4AA509EC-4C56-4A74-A517-3ECD04C3FC8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48.430" v="667" actId="700"/>
          <ac:spMkLst>
            <pc:docMk/>
            <pc:sldMk cId="1425288746" sldId="494"/>
            <ac:spMk id="95" creationId="{6FBC94C7-2F0E-4FBA-B442-0E0296AAA7E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48.430" v="667" actId="700"/>
          <ac:spMkLst>
            <pc:docMk/>
            <pc:sldMk cId="1425288746" sldId="494"/>
            <ac:spMk id="97" creationId="{6CF43A2F-2E6F-44F4-A006-A10CF1DCBD6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48.430" v="667" actId="700"/>
          <ac:spMkLst>
            <pc:docMk/>
            <pc:sldMk cId="1425288746" sldId="494"/>
            <ac:spMk id="99" creationId="{F83DA5F0-0D4C-4E74-8A5C-F6CBD391F07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48.430" v="667" actId="700"/>
          <ac:spMkLst>
            <pc:docMk/>
            <pc:sldMk cId="1425288746" sldId="494"/>
            <ac:spMk id="101" creationId="{A7798713-AB3F-41E3-8CE3-1C1FBCF7CFD6}"/>
          </ac:spMkLst>
        </pc:spChg>
        <pc:grpChg chg="add del">
          <ac:chgData name="กรพรหม ถิระวัฒน์" userId="e5da76ea-bcc1-4769-b9a9-0e236d05d124" providerId="ADAL" clId="{D710F5EF-9A4D-425A-8EF8-E561D87FB6EC}" dt="2022-09-01T15:12:13.964" v="510" actId="26606"/>
          <ac:grpSpMkLst>
            <pc:docMk/>
            <pc:sldMk cId="1425288746" sldId="494"/>
            <ac:grpSpMk id="14" creationId="{89D1390B-7E13-4B4F-9CB2-391063412E54}"/>
          </ac:grpSpMkLst>
        </pc:grpChg>
        <pc:grpChg chg="add del">
          <ac:chgData name="กรพรหม ถิระวัฒน์" userId="e5da76ea-bcc1-4769-b9a9-0e236d05d124" providerId="ADAL" clId="{D710F5EF-9A4D-425A-8EF8-E561D87FB6EC}" dt="2022-09-01T15:13:57.338" v="538" actId="26606"/>
          <ac:grpSpMkLst>
            <pc:docMk/>
            <pc:sldMk cId="1425288746" sldId="494"/>
            <ac:grpSpMk id="56" creationId="{C5F6476F-D303-44D3-B30F-1BA348F0F64A}"/>
          </ac:grpSpMkLst>
        </pc:grpChg>
        <pc:grpChg chg="add del">
          <ac:chgData name="กรพรหม ถิระวัฒน์" userId="e5da76ea-bcc1-4769-b9a9-0e236d05d124" providerId="ADAL" clId="{D710F5EF-9A4D-425A-8EF8-E561D87FB6EC}" dt="2022-09-01T15:18:26.751" v="664" actId="26606"/>
          <ac:grpSpMkLst>
            <pc:docMk/>
            <pc:sldMk cId="1425288746" sldId="494"/>
            <ac:grpSpMk id="70" creationId="{AC27E70C-5470-4262-B9CE-AE52C51CF4C1}"/>
          </ac:grpSpMkLst>
        </pc:grpChg>
        <pc:grpChg chg="add del">
          <ac:chgData name="กรพรหม ถิระวัฒน์" userId="e5da76ea-bcc1-4769-b9a9-0e236d05d124" providerId="ADAL" clId="{D710F5EF-9A4D-425A-8EF8-E561D87FB6EC}" dt="2022-09-01T15:18:26.751" v="664" actId="26606"/>
          <ac:grpSpMkLst>
            <pc:docMk/>
            <pc:sldMk cId="1425288746" sldId="494"/>
            <ac:grpSpMk id="71" creationId="{E27AF472-EAE3-4572-AB69-B92BD10DBC6D}"/>
          </ac:grpSpMkLst>
        </pc:grpChg>
        <pc:picChg chg="add mod ord">
          <ac:chgData name="กรพรหม ถิระวัฒน์" userId="e5da76ea-bcc1-4769-b9a9-0e236d05d124" providerId="ADAL" clId="{D710F5EF-9A4D-425A-8EF8-E561D87FB6EC}" dt="2022-09-01T15:21:13.297" v="684" actId="14826"/>
          <ac:picMkLst>
            <pc:docMk/>
            <pc:sldMk cId="1425288746" sldId="494"/>
            <ac:picMk id="7" creationId="{4F1D019D-FF6D-CDD8-EFF0-ECB4B7A24F69}"/>
          </ac:picMkLst>
        </pc:picChg>
        <pc:cxnChg chg="add del">
          <ac:chgData name="กรพรหม ถิระวัฒน์" userId="e5da76ea-bcc1-4769-b9a9-0e236d05d124" providerId="ADAL" clId="{D710F5EF-9A4D-425A-8EF8-E561D87FB6EC}" dt="2022-09-01T15:12:29.552" v="514" actId="26606"/>
          <ac:cxnSpMkLst>
            <pc:docMk/>
            <pc:sldMk cId="1425288746" sldId="494"/>
            <ac:cxnSpMk id="28" creationId="{5D28AB17-F6FA-4C53-B3E3-D0A39D4A33C0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5:12:29.552" v="514" actId="26606"/>
          <ac:cxnSpMkLst>
            <pc:docMk/>
            <pc:sldMk cId="1425288746" sldId="494"/>
            <ac:cxnSpMk id="30" creationId="{3EFADC67-92A1-44FB-8691-D8CD71A21EFA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5:13:59.229" v="541" actId="26606"/>
          <ac:cxnSpMkLst>
            <pc:docMk/>
            <pc:sldMk cId="1425288746" sldId="494"/>
            <ac:cxnSpMk id="43" creationId="{5D28AB17-F6FA-4C53-B3E3-D0A39D4A33C0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5:13:59.229" v="541" actId="26606"/>
          <ac:cxnSpMkLst>
            <pc:docMk/>
            <pc:sldMk cId="1425288746" sldId="494"/>
            <ac:cxnSpMk id="45" creationId="{3EFADC67-92A1-44FB-8691-D8CD71A21EFA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5:13:59.124" v="540" actId="26606"/>
          <ac:cxnSpMkLst>
            <pc:docMk/>
            <pc:sldMk cId="1425288746" sldId="494"/>
            <ac:cxnSpMk id="60" creationId="{F085D7B9-E066-4923-8CB7-294BF306296A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5:13:59.124" v="540" actId="26606"/>
          <ac:cxnSpMkLst>
            <pc:docMk/>
            <pc:sldMk cId="1425288746" sldId="494"/>
            <ac:cxnSpMk id="62" creationId="{A0D1937B-1153-481F-B585-996B948FDC82}"/>
          </ac:cxnSpMkLst>
        </pc:cxnChg>
      </pc:sldChg>
      <pc:sldChg chg="addSp modSp new mod">
        <pc:chgData name="กรพรหม ถิระวัฒน์" userId="e5da76ea-bcc1-4769-b9a9-0e236d05d124" providerId="ADAL" clId="{D710F5EF-9A4D-425A-8EF8-E561D87FB6EC}" dt="2022-09-01T14:20:51.305" v="467" actId="14100"/>
        <pc:sldMkLst>
          <pc:docMk/>
          <pc:sldMk cId="2538462607" sldId="495"/>
        </pc:sldMkLst>
        <pc:picChg chg="add mod">
          <ac:chgData name="กรพรหม ถิระวัฒน์" userId="e5da76ea-bcc1-4769-b9a9-0e236d05d124" providerId="ADAL" clId="{D710F5EF-9A4D-425A-8EF8-E561D87FB6EC}" dt="2022-09-01T14:20:51.305" v="467" actId="14100"/>
          <ac:picMkLst>
            <pc:docMk/>
            <pc:sldMk cId="2538462607" sldId="495"/>
            <ac:picMk id="5" creationId="{040A665F-176C-4E2B-47EB-7225C7BA871F}"/>
          </ac:picMkLst>
        </pc:picChg>
      </pc:sldChg>
      <pc:sldChg chg="addSp delSp modSp new del mod setBg">
        <pc:chgData name="กรพรหม ถิระวัฒน์" userId="e5da76ea-bcc1-4769-b9a9-0e236d05d124" providerId="ADAL" clId="{D710F5EF-9A4D-425A-8EF8-E561D87FB6EC}" dt="2022-09-01T15:27:49.250" v="750" actId="47"/>
        <pc:sldMkLst>
          <pc:docMk/>
          <pc:sldMk cId="4021203500" sldId="496"/>
        </pc:sldMkLst>
        <pc:spChg chg="del">
          <ac:chgData name="กรพรหม ถิระวัฒน์" userId="e5da76ea-bcc1-4769-b9a9-0e236d05d124" providerId="ADAL" clId="{D710F5EF-9A4D-425A-8EF8-E561D87FB6EC}" dt="2022-09-01T14:24:22.897" v="471" actId="26606"/>
          <ac:spMkLst>
            <pc:docMk/>
            <pc:sldMk cId="4021203500" sldId="496"/>
            <ac:spMk id="2" creationId="{466BA260-ACB4-2507-B9EF-D7B0FAC282B6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4:24:22.897" v="471" actId="26606"/>
          <ac:spMkLst>
            <pc:docMk/>
            <pc:sldMk cId="4021203500" sldId="496"/>
            <ac:spMk id="3" creationId="{F7E214D1-57F3-4613-2059-D050297C1870}"/>
          </ac:spMkLst>
        </pc:spChg>
        <pc:spChg chg="add mod">
          <ac:chgData name="กรพรหม ถิระวัฒน์" userId="e5da76ea-bcc1-4769-b9a9-0e236d05d124" providerId="ADAL" clId="{D710F5EF-9A4D-425A-8EF8-E561D87FB6EC}" dt="2022-09-01T14:25:05.674" v="507" actId="113"/>
          <ac:spMkLst>
            <pc:docMk/>
            <pc:sldMk cId="4021203500" sldId="496"/>
            <ac:spMk id="6" creationId="{30C0F8F4-47B5-3FB4-7B7F-4C0E0F9F8AB8}"/>
          </ac:spMkLst>
        </pc:spChg>
        <pc:picChg chg="add mod">
          <ac:chgData name="กรพรหม ถิระวัฒน์" userId="e5da76ea-bcc1-4769-b9a9-0e236d05d124" providerId="ADAL" clId="{D710F5EF-9A4D-425A-8EF8-E561D87FB6EC}" dt="2022-09-01T14:24:27.303" v="473" actId="1076"/>
          <ac:picMkLst>
            <pc:docMk/>
            <pc:sldMk cId="4021203500" sldId="496"/>
            <ac:picMk id="5" creationId="{8AD21407-3FC3-02E9-1015-8C3EAA7E3C5C}"/>
          </ac:picMkLst>
        </pc:picChg>
      </pc:sldChg>
      <pc:sldChg chg="addSp delSp modSp new mod setBg modClrScheme addAnim delAnim setClrOvrMap delDesignElem chgLayout">
        <pc:chgData name="กรพรหม ถิระวัฒน์" userId="e5da76ea-bcc1-4769-b9a9-0e236d05d124" providerId="ADAL" clId="{D710F5EF-9A4D-425A-8EF8-E561D87FB6EC}" dt="2022-09-01T15:27:31.870" v="748" actId="26606"/>
        <pc:sldMkLst>
          <pc:docMk/>
          <pc:sldMk cId="2418991232" sldId="497"/>
        </pc:sldMkLst>
        <pc:spChg chg="mod ord">
          <ac:chgData name="กรพรหม ถิระวัฒน์" userId="e5da76ea-bcc1-4769-b9a9-0e236d05d124" providerId="ADAL" clId="{D710F5EF-9A4D-425A-8EF8-E561D87FB6EC}" dt="2022-09-01T15:27:01.002" v="746" actId="26606"/>
          <ac:spMkLst>
            <pc:docMk/>
            <pc:sldMk cId="2418991232" sldId="497"/>
            <ac:spMk id="2" creationId="{AC4FC02E-1D5A-39CF-794D-5EC600B8F69B}"/>
          </ac:spMkLst>
        </pc:spChg>
        <pc:spChg chg="add del mod">
          <ac:chgData name="กรพรหม ถิระวัฒน์" userId="e5da76ea-bcc1-4769-b9a9-0e236d05d124" providerId="ADAL" clId="{D710F5EF-9A4D-425A-8EF8-E561D87FB6EC}" dt="2022-09-01T15:17:38.304" v="642" actId="26606"/>
          <ac:spMkLst>
            <pc:docMk/>
            <pc:sldMk cId="2418991232" sldId="497"/>
            <ac:spMk id="3" creationId="{0E60D740-AA70-F208-14B8-8A9D2D4A38C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5:01.421" v="739" actId="26606"/>
          <ac:spMkLst>
            <pc:docMk/>
            <pc:sldMk cId="2418991232" sldId="497"/>
            <ac:spMk id="6" creationId="{D38A241E-0395-41E5-8607-BAA2799A437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7:52.924" v="644" actId="26606"/>
          <ac:spMkLst>
            <pc:docMk/>
            <pc:sldMk cId="2418991232" sldId="497"/>
            <ac:spMk id="8" creationId="{09588DA8-065E-4F6F-8EFD-43104AB2E0CF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7:38.290" v="641" actId="26606"/>
          <ac:spMkLst>
            <pc:docMk/>
            <pc:sldMk cId="2418991232" sldId="497"/>
            <ac:spMk id="9" creationId="{E49CC64F-7275-4E33-961B-0C5CDC43987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7:08.915" v="639" actId="26606"/>
          <ac:spMkLst>
            <pc:docMk/>
            <pc:sldMk cId="2418991232" sldId="497"/>
            <ac:spMk id="10" creationId="{C3420C89-0B09-4632-A4AF-3971D08BF7A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7:52.924" v="644" actId="26606"/>
          <ac:spMkLst>
            <pc:docMk/>
            <pc:sldMk cId="2418991232" sldId="497"/>
            <ac:spMk id="11" creationId="{C4285719-470E-454C-AF62-8323075F1F5B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7:08.915" v="639" actId="26606"/>
          <ac:spMkLst>
            <pc:docMk/>
            <pc:sldMk cId="2418991232" sldId="497"/>
            <ac:spMk id="12" creationId="{4E5CBA61-BF74-40B4-A3A8-366BBA626CCF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7:52.924" v="644" actId="26606"/>
          <ac:spMkLst>
            <pc:docMk/>
            <pc:sldMk cId="2418991232" sldId="497"/>
            <ac:spMk id="13" creationId="{CD9FE4EF-C4D8-49A0-B2FF-81D8DB7D8A2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7:52.924" v="644" actId="26606"/>
          <ac:spMkLst>
            <pc:docMk/>
            <pc:sldMk cId="2418991232" sldId="497"/>
            <ac:spMk id="15" creationId="{4300840D-0A0B-4512-BACA-B439D5B9C57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7:52.924" v="644" actId="26606"/>
          <ac:spMkLst>
            <pc:docMk/>
            <pc:sldMk cId="2418991232" sldId="497"/>
            <ac:spMk id="16" creationId="{D2B78728-A580-49A7-84F9-6EF6F583ADE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7:52.924" v="644" actId="26606"/>
          <ac:spMkLst>
            <pc:docMk/>
            <pc:sldMk cId="2418991232" sldId="497"/>
            <ac:spMk id="17" creationId="{38FAA1A1-D861-433F-88FA-1E9D6FD31D1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7:43.343" v="643" actId="478"/>
          <ac:spMkLst>
            <pc:docMk/>
            <pc:sldMk cId="2418991232" sldId="497"/>
            <ac:spMk id="19" creationId="{0E60D740-AA70-F208-14B8-8A9D2D4A38C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7:52.924" v="644" actId="26606"/>
          <ac:spMkLst>
            <pc:docMk/>
            <pc:sldMk cId="2418991232" sldId="497"/>
            <ac:spMk id="20" creationId="{8D71EDA1-87BF-4D5D-AB79-F346FD19278A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7:01.002" v="746" actId="26606"/>
          <ac:spMkLst>
            <pc:docMk/>
            <pc:sldMk cId="2418991232" sldId="497"/>
            <ac:spMk id="23" creationId="{9B7AD9F6-8CE7-4299-8FC6-328F4DCD3FF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4:55.835" v="736" actId="700"/>
          <ac:spMkLst>
            <pc:docMk/>
            <pc:sldMk cId="2418991232" sldId="497"/>
            <ac:spMk id="25" creationId="{FFD48BC7-DC40-47DE-87EE-9F4B6ECB9ABB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7:01.002" v="746" actId="26606"/>
          <ac:spMkLst>
            <pc:docMk/>
            <pc:sldMk cId="2418991232" sldId="497"/>
            <ac:spMk id="26" creationId="{F49775AF-8896-43EE-92C6-83497D6DC56F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4:55.835" v="736" actId="700"/>
          <ac:spMkLst>
            <pc:docMk/>
            <pc:sldMk cId="2418991232" sldId="497"/>
            <ac:spMk id="27" creationId="{E502BBC7-2C76-46F3-BC24-5985BC13DB8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7:00.988" v="745" actId="26606"/>
          <ac:spMkLst>
            <pc:docMk/>
            <pc:sldMk cId="2418991232" sldId="497"/>
            <ac:spMk id="28" creationId="{87CC2527-562A-4F69-B487-4371E5B243E7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4:55.835" v="736" actId="700"/>
          <ac:spMkLst>
            <pc:docMk/>
            <pc:sldMk cId="2418991232" sldId="497"/>
            <ac:spMk id="29" creationId="{C7F28D52-2A5F-4D23-81AE-7CB8B591C7AF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4:55.835" v="736" actId="700"/>
          <ac:spMkLst>
            <pc:docMk/>
            <pc:sldMk cId="2418991232" sldId="497"/>
            <ac:spMk id="31" creationId="{3629484E-3792-4B3D-89AD-7C8A1ED0E0D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7:31.870" v="748" actId="26606"/>
          <ac:spMkLst>
            <pc:docMk/>
            <pc:sldMk cId="2418991232" sldId="497"/>
            <ac:spMk id="35" creationId="{9B7AD9F6-8CE7-4299-8FC6-328F4DCD3FF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7:31.870" v="748" actId="26606"/>
          <ac:spMkLst>
            <pc:docMk/>
            <pc:sldMk cId="2418991232" sldId="497"/>
            <ac:spMk id="36" creationId="{F49775AF-8896-43EE-92C6-83497D6DC56F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5:27:31.870" v="748" actId="26606"/>
          <ac:spMkLst>
            <pc:docMk/>
            <pc:sldMk cId="2418991232" sldId="497"/>
            <ac:spMk id="41" creationId="{9B7AD9F6-8CE7-4299-8FC6-328F4DCD3FF9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5:27:31.870" v="748" actId="26606"/>
          <ac:spMkLst>
            <pc:docMk/>
            <pc:sldMk cId="2418991232" sldId="497"/>
            <ac:spMk id="43" creationId="{F49775AF-8896-43EE-92C6-83497D6DC56F}"/>
          </ac:spMkLst>
        </pc:spChg>
        <pc:grpChg chg="add del">
          <ac:chgData name="กรพรหม ถิระวัฒน์" userId="e5da76ea-bcc1-4769-b9a9-0e236d05d124" providerId="ADAL" clId="{D710F5EF-9A4D-425A-8EF8-E561D87FB6EC}" dt="2022-09-01T15:17:08.915" v="639" actId="26606"/>
          <ac:grpSpMkLst>
            <pc:docMk/>
            <pc:sldMk cId="2418991232" sldId="497"/>
            <ac:grpSpMk id="14" creationId="{AC27E70C-5470-4262-B9CE-AE52C51CF4C1}"/>
          </ac:grpSpMkLst>
        </pc:grpChg>
        <pc:grpChg chg="add del">
          <ac:chgData name="กรพรหม ถิระวัฒน์" userId="e5da76ea-bcc1-4769-b9a9-0e236d05d124" providerId="ADAL" clId="{D710F5EF-9A4D-425A-8EF8-E561D87FB6EC}" dt="2022-09-01T15:17:08.915" v="639" actId="26606"/>
          <ac:grpSpMkLst>
            <pc:docMk/>
            <pc:sldMk cId="2418991232" sldId="497"/>
            <ac:grpSpMk id="18" creationId="{E27AF472-EAE3-4572-AB69-B92BD10DBC6D}"/>
          </ac:grpSpMkLst>
        </pc:grpChg>
        <pc:picChg chg="add del">
          <ac:chgData name="กรพรหม ถิระวัฒน์" userId="e5da76ea-bcc1-4769-b9a9-0e236d05d124" providerId="ADAL" clId="{D710F5EF-9A4D-425A-8EF8-E561D87FB6EC}" dt="2022-09-01T15:25:01.421" v="739" actId="26606"/>
          <ac:picMkLst>
            <pc:docMk/>
            <pc:sldMk cId="2418991232" sldId="497"/>
            <ac:picMk id="4" creationId="{3CB7531C-F975-4303-BDB5-C4506CC6E86E}"/>
          </ac:picMkLst>
        </pc:picChg>
        <pc:picChg chg="add del">
          <ac:chgData name="กรพรหม ถิระวัฒน์" userId="e5da76ea-bcc1-4769-b9a9-0e236d05d124" providerId="ADAL" clId="{D710F5EF-9A4D-425A-8EF8-E561D87FB6EC}" dt="2022-09-01T15:17:38.290" v="641" actId="26606"/>
          <ac:picMkLst>
            <pc:docMk/>
            <pc:sldMk cId="2418991232" sldId="497"/>
            <ac:picMk id="5" creationId="{8585BE68-6A54-E393-DD16-7AC0026CADD6}"/>
          </ac:picMkLst>
        </pc:picChg>
        <pc:picChg chg="add del">
          <ac:chgData name="กรพรหม ถิระวัฒน์" userId="e5da76ea-bcc1-4769-b9a9-0e236d05d124" providerId="ADAL" clId="{D710F5EF-9A4D-425A-8EF8-E561D87FB6EC}" dt="2022-09-01T15:17:08.915" v="639" actId="26606"/>
          <ac:picMkLst>
            <pc:docMk/>
            <pc:sldMk cId="2418991232" sldId="497"/>
            <ac:picMk id="7" creationId="{961DC5C1-8337-5FE5-F064-359402B06EE5}"/>
          </ac:picMkLst>
        </pc:picChg>
        <pc:picChg chg="add mod">
          <ac:chgData name="กรพรหม ถิระวัฒน์" userId="e5da76ea-bcc1-4769-b9a9-0e236d05d124" providerId="ADAL" clId="{D710F5EF-9A4D-425A-8EF8-E561D87FB6EC}" dt="2022-09-01T15:27:31.870" v="748" actId="26606"/>
          <ac:picMkLst>
            <pc:docMk/>
            <pc:sldMk cId="2418991232" sldId="497"/>
            <ac:picMk id="24" creationId="{89265079-FD65-0D44-2CA6-3115C9C54EAA}"/>
          </ac:picMkLst>
        </pc:picChg>
        <pc:cxnChg chg="add del">
          <ac:chgData name="กรพรหม ถิระวัฒน์" userId="e5da76ea-bcc1-4769-b9a9-0e236d05d124" providerId="ADAL" clId="{D710F5EF-9A4D-425A-8EF8-E561D87FB6EC}" dt="2022-09-01T15:25:01.421" v="739" actId="26606"/>
          <ac:cxnSpMkLst>
            <pc:docMk/>
            <pc:sldMk cId="2418991232" sldId="497"/>
            <ac:cxnSpMk id="21" creationId="{CE352288-84AD-4CA8-BCD5-76C29D34E1DB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5:27:00.988" v="745" actId="26606"/>
          <ac:cxnSpMkLst>
            <pc:docMk/>
            <pc:sldMk cId="2418991232" sldId="497"/>
            <ac:cxnSpMk id="33" creationId="{BCDAEC91-5BCE-4B55-9CC0-43EF94CB734B}"/>
          </ac:cxnSpMkLst>
        </pc:cxnChg>
      </pc:sldChg>
      <pc:sldChg chg="addSp delSp modSp new mod setBg">
        <pc:chgData name="กรพรหม ถิระวัฒน์" userId="e5da76ea-bcc1-4769-b9a9-0e236d05d124" providerId="ADAL" clId="{D710F5EF-9A4D-425A-8EF8-E561D87FB6EC}" dt="2022-09-01T15:27:39.594" v="749" actId="26606"/>
        <pc:sldMkLst>
          <pc:docMk/>
          <pc:sldMk cId="3996699319" sldId="498"/>
        </pc:sldMkLst>
        <pc:spChg chg="mod">
          <ac:chgData name="กรพรหม ถิระวัฒน์" userId="e5da76ea-bcc1-4769-b9a9-0e236d05d124" providerId="ADAL" clId="{D710F5EF-9A4D-425A-8EF8-E561D87FB6EC}" dt="2022-09-01T15:27:39.594" v="749" actId="26606"/>
          <ac:spMkLst>
            <pc:docMk/>
            <pc:sldMk cId="3996699319" sldId="498"/>
            <ac:spMk id="2" creationId="{CBC479FB-E82B-F4A8-ACBB-1E3B169A4C26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5:18:08.383" v="658" actId="478"/>
          <ac:spMkLst>
            <pc:docMk/>
            <pc:sldMk cId="3996699319" sldId="498"/>
            <ac:spMk id="3" creationId="{AA0A7554-E122-B7E7-C3E6-F64C42391E6A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16.351" v="660" actId="26606"/>
          <ac:spMkLst>
            <pc:docMk/>
            <pc:sldMk cId="3996699319" sldId="498"/>
            <ac:spMk id="9" creationId="{A3363022-C969-41E9-8EB2-E4C94908C1FA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18:16.351" v="660" actId="26606"/>
          <ac:spMkLst>
            <pc:docMk/>
            <pc:sldMk cId="3996699319" sldId="498"/>
            <ac:spMk id="11" creationId="{8D1AD6B3-BE88-4CEB-BA17-790657CC472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4:25.125" v="735" actId="26606"/>
          <ac:spMkLst>
            <pc:docMk/>
            <pc:sldMk cId="3996699319" sldId="498"/>
            <ac:spMk id="18" creationId="{7905BA41-EE6E-4F80-8636-447F22DD729A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4:25.125" v="735" actId="26606"/>
          <ac:spMkLst>
            <pc:docMk/>
            <pc:sldMk cId="3996699319" sldId="498"/>
            <ac:spMk id="19" creationId="{CD7549B2-EE05-4558-8C64-AC46755F2B2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4:18.605" v="730" actId="26606"/>
          <ac:spMkLst>
            <pc:docMk/>
            <pc:sldMk cId="3996699319" sldId="498"/>
            <ac:spMk id="25" creationId="{ACBE1851-2230-47A9-B000-CE9046EA61B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4:21.580" v="732" actId="26606"/>
          <ac:spMkLst>
            <pc:docMk/>
            <pc:sldMk cId="3996699319" sldId="498"/>
            <ac:spMk id="29" creationId="{4845A0EE-C4C8-4AE1-B3C6-1261368AC036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4:25.121" v="734" actId="26606"/>
          <ac:spMkLst>
            <pc:docMk/>
            <pc:sldMk cId="3996699319" sldId="498"/>
            <ac:spMk id="31" creationId="{93245F62-CCC4-49E4-B95B-EA6C1E79051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4:25.121" v="734" actId="26606"/>
          <ac:spMkLst>
            <pc:docMk/>
            <pc:sldMk cId="3996699319" sldId="498"/>
            <ac:spMk id="32" creationId="{E6C0DD6B-6AA3-448F-9B99-8386295BC1B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7:39.594" v="749" actId="26606"/>
          <ac:spMkLst>
            <pc:docMk/>
            <pc:sldMk cId="3996699319" sldId="498"/>
            <ac:spMk id="34" creationId="{3F24A09B-713F-43FC-AB6E-B88083968522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5:27:39.594" v="749" actId="26606"/>
          <ac:spMkLst>
            <pc:docMk/>
            <pc:sldMk cId="3996699319" sldId="498"/>
            <ac:spMk id="40" creationId="{3E443FD7-A66B-4AA0-872D-B088B9BC5F17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5:27:39.594" v="749" actId="26606"/>
          <ac:spMkLst>
            <pc:docMk/>
            <pc:sldMk cId="3996699319" sldId="498"/>
            <ac:spMk id="42" creationId="{C04BE0EF-3561-49B4-9A29-F283168A91C7}"/>
          </ac:spMkLst>
        </pc:spChg>
        <pc:grpChg chg="add del">
          <ac:chgData name="กรพรหม ถิระวัฒน์" userId="e5da76ea-bcc1-4769-b9a9-0e236d05d124" providerId="ADAL" clId="{D710F5EF-9A4D-425A-8EF8-E561D87FB6EC}" dt="2022-09-01T15:18:16.351" v="660" actId="26606"/>
          <ac:grpSpMkLst>
            <pc:docMk/>
            <pc:sldMk cId="3996699319" sldId="498"/>
            <ac:grpSpMk id="13" creationId="{89D1390B-7E13-4B4F-9CB2-391063412E54}"/>
          </ac:grpSpMkLst>
        </pc:grpChg>
        <pc:picChg chg="add del">
          <ac:chgData name="กรพรหม ถิระวัฒน์" userId="e5da76ea-bcc1-4769-b9a9-0e236d05d124" providerId="ADAL" clId="{D710F5EF-9A4D-425A-8EF8-E561D87FB6EC}" dt="2022-09-01T15:18:16.351" v="660" actId="26606"/>
          <ac:picMkLst>
            <pc:docMk/>
            <pc:sldMk cId="3996699319" sldId="498"/>
            <ac:picMk id="6" creationId="{DFC51E84-6507-55C8-0876-8B448EBAC012}"/>
          </ac:picMkLst>
        </pc:picChg>
        <pc:picChg chg="add mod">
          <ac:chgData name="กรพรหม ถิระวัฒน์" userId="e5da76ea-bcc1-4769-b9a9-0e236d05d124" providerId="ADAL" clId="{D710F5EF-9A4D-425A-8EF8-E561D87FB6EC}" dt="2022-09-01T15:27:39.594" v="749" actId="26606"/>
          <ac:picMkLst>
            <pc:docMk/>
            <pc:sldMk cId="3996699319" sldId="498"/>
            <ac:picMk id="20" creationId="{039C2A0E-E5C3-D671-5FC4-0DB18AEFF15D}"/>
          </ac:picMkLst>
        </pc:picChg>
        <pc:cxnChg chg="add del">
          <ac:chgData name="กรพรหม ถิระวัฒน์" userId="e5da76ea-bcc1-4769-b9a9-0e236d05d124" providerId="ADAL" clId="{D710F5EF-9A4D-425A-8EF8-E561D87FB6EC}" dt="2022-09-01T15:24:18.605" v="730" actId="26606"/>
          <ac:cxnSpMkLst>
            <pc:docMk/>
            <pc:sldMk cId="3996699319" sldId="498"/>
            <ac:cxnSpMk id="27" creationId="{23B93832-6514-44F4-849B-5EE2C8A2337D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5:27:39.594" v="749" actId="26606"/>
          <ac:cxnSpMkLst>
            <pc:docMk/>
            <pc:sldMk cId="3996699319" sldId="498"/>
            <ac:cxnSpMk id="35" creationId="{0B91AB35-C3B4-4B70-B3DD-13D63B7DA23D}"/>
          </ac:cxnSpMkLst>
        </pc:cxnChg>
      </pc:sldChg>
      <pc:sldChg chg="addSp modSp new mod">
        <pc:chgData name="กรพรหม ถิระวัฒน์" userId="e5da76ea-bcc1-4769-b9a9-0e236d05d124" providerId="ADAL" clId="{D710F5EF-9A4D-425A-8EF8-E561D87FB6EC}" dt="2022-09-01T15:22:34.272" v="688" actId="14100"/>
        <pc:sldMkLst>
          <pc:docMk/>
          <pc:sldMk cId="2379814704" sldId="499"/>
        </pc:sldMkLst>
        <pc:picChg chg="add mod">
          <ac:chgData name="กรพรหม ถิระวัฒน์" userId="e5da76ea-bcc1-4769-b9a9-0e236d05d124" providerId="ADAL" clId="{D710F5EF-9A4D-425A-8EF8-E561D87FB6EC}" dt="2022-09-01T15:22:34.272" v="688" actId="14100"/>
          <ac:picMkLst>
            <pc:docMk/>
            <pc:sldMk cId="2379814704" sldId="499"/>
            <ac:picMk id="4" creationId="{E481284F-5F5C-4583-85B5-D5D6B3CC5A6C}"/>
          </ac:picMkLst>
        </pc:picChg>
      </pc:sldChg>
      <pc:sldChg chg="addSp delSp modSp new mod setBg">
        <pc:chgData name="กรพรหม ถิระวัฒน์" userId="e5da76ea-bcc1-4769-b9a9-0e236d05d124" providerId="ADAL" clId="{D710F5EF-9A4D-425A-8EF8-E561D87FB6EC}" dt="2022-09-01T15:27:17.201" v="747" actId="26606"/>
        <pc:sldMkLst>
          <pc:docMk/>
          <pc:sldMk cId="3136230965" sldId="500"/>
        </pc:sldMkLst>
        <pc:spChg chg="mod">
          <ac:chgData name="กรพรหม ถิระวัฒน์" userId="e5da76ea-bcc1-4769-b9a9-0e236d05d124" providerId="ADAL" clId="{D710F5EF-9A4D-425A-8EF8-E561D87FB6EC}" dt="2022-09-01T15:27:17.201" v="747" actId="26606"/>
          <ac:spMkLst>
            <pc:docMk/>
            <pc:sldMk cId="3136230965" sldId="500"/>
            <ac:spMk id="2" creationId="{3E243074-71A2-8659-158F-EB1185A30381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5:23:10.560" v="725" actId="26606"/>
          <ac:spMkLst>
            <pc:docMk/>
            <pc:sldMk cId="3136230965" sldId="500"/>
            <ac:spMk id="3" creationId="{D56ADB31-ED97-0188-F696-016A30C10B6F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3:39.070" v="728" actId="26606"/>
          <ac:spMkLst>
            <pc:docMk/>
            <pc:sldMk cId="3136230965" sldId="500"/>
            <ac:spMk id="10" creationId="{7905BA41-EE6E-4F80-8636-447F22DD729A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3:39.070" v="728" actId="26606"/>
          <ac:spMkLst>
            <pc:docMk/>
            <pc:sldMk cId="3136230965" sldId="500"/>
            <ac:spMk id="12" creationId="{CD7549B2-EE05-4558-8C64-AC46755F2B2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3:39.064" v="727" actId="26606"/>
          <ac:spMkLst>
            <pc:docMk/>
            <pc:sldMk cId="3136230965" sldId="500"/>
            <ac:spMk id="17" creationId="{73C994B4-9721-4148-9EEC-6793CECDE8D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3:39.064" v="727" actId="26606"/>
          <ac:spMkLst>
            <pc:docMk/>
            <pc:sldMk cId="3136230965" sldId="500"/>
            <ac:spMk id="19" creationId="{F9D95E49-763A-4886-B038-82F734740554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3:39.064" v="727" actId="26606"/>
          <ac:spMkLst>
            <pc:docMk/>
            <pc:sldMk cId="3136230965" sldId="500"/>
            <ac:spMk id="21" creationId="{541CEA24-8518-4C08-A11E-B7E64FB31F7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3:39.064" v="727" actId="26606"/>
          <ac:spMkLst>
            <pc:docMk/>
            <pc:sldMk cId="3136230965" sldId="500"/>
            <ac:spMk id="27" creationId="{4AA74EAB-FD76-4F40-A962-CEADC30542B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27:17.201" v="747" actId="26606"/>
          <ac:spMkLst>
            <pc:docMk/>
            <pc:sldMk cId="3136230965" sldId="500"/>
            <ac:spMk id="29" creationId="{ACBE1851-2230-47A9-B000-CE9046EA61B9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5:27:17.201" v="747" actId="26606"/>
          <ac:spMkLst>
            <pc:docMk/>
            <pc:sldMk cId="3136230965" sldId="500"/>
            <ac:spMk id="35" creationId="{3E443FD7-A66B-4AA0-872D-B088B9BC5F17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5:27:17.201" v="747" actId="26606"/>
          <ac:spMkLst>
            <pc:docMk/>
            <pc:sldMk cId="3136230965" sldId="500"/>
            <ac:spMk id="37" creationId="{C04BE0EF-3561-49B4-9A29-F283168A91C7}"/>
          </ac:spMkLst>
        </pc:spChg>
        <pc:picChg chg="add mod">
          <ac:chgData name="กรพรหม ถิระวัฒน์" userId="e5da76ea-bcc1-4769-b9a9-0e236d05d124" providerId="ADAL" clId="{D710F5EF-9A4D-425A-8EF8-E561D87FB6EC}" dt="2022-09-01T15:27:17.201" v="747" actId="26606"/>
          <ac:picMkLst>
            <pc:docMk/>
            <pc:sldMk cId="3136230965" sldId="500"/>
            <ac:picMk id="7" creationId="{28488EB4-57E0-BE86-3636-8BC32245C0BC}"/>
          </ac:picMkLst>
        </pc:picChg>
        <pc:cxnChg chg="add del">
          <ac:chgData name="กรพรหม ถิระวัฒน์" userId="e5da76ea-bcc1-4769-b9a9-0e236d05d124" providerId="ADAL" clId="{D710F5EF-9A4D-425A-8EF8-E561D87FB6EC}" dt="2022-09-01T15:23:39.064" v="727" actId="26606"/>
          <ac:cxnSpMkLst>
            <pc:docMk/>
            <pc:sldMk cId="3136230965" sldId="500"/>
            <ac:cxnSpMk id="23" creationId="{5D28AB17-F6FA-4C53-B3E3-D0A39D4A33C0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5:23:39.064" v="727" actId="26606"/>
          <ac:cxnSpMkLst>
            <pc:docMk/>
            <pc:sldMk cId="3136230965" sldId="500"/>
            <ac:cxnSpMk id="25" creationId="{3EFADC67-92A1-44FB-8691-D8CD71A21EFA}"/>
          </ac:cxnSpMkLst>
        </pc:cxnChg>
        <pc:cxnChg chg="add del">
          <ac:chgData name="กรพรหม ถิระวัฒน์" userId="e5da76ea-bcc1-4769-b9a9-0e236d05d124" providerId="ADAL" clId="{D710F5EF-9A4D-425A-8EF8-E561D87FB6EC}" dt="2022-09-01T15:27:17.201" v="747" actId="26606"/>
          <ac:cxnSpMkLst>
            <pc:docMk/>
            <pc:sldMk cId="3136230965" sldId="500"/>
            <ac:cxnSpMk id="30" creationId="{23B93832-6514-44F4-849B-5EE2C8A2337D}"/>
          </ac:cxnSpMkLst>
        </pc:cxnChg>
      </pc:sldChg>
      <pc:sldChg chg="addSp delSp modSp new mod">
        <pc:chgData name="กรพรหม ถิระวัฒน์" userId="e5da76ea-bcc1-4769-b9a9-0e236d05d124" providerId="ADAL" clId="{D710F5EF-9A4D-425A-8EF8-E561D87FB6EC}" dt="2022-09-01T15:33:22.059" v="760" actId="1076"/>
        <pc:sldMkLst>
          <pc:docMk/>
          <pc:sldMk cId="1541536410" sldId="501"/>
        </pc:sldMkLst>
        <pc:picChg chg="add del mod">
          <ac:chgData name="กรพรหม ถิระวัฒน์" userId="e5da76ea-bcc1-4769-b9a9-0e236d05d124" providerId="ADAL" clId="{D710F5EF-9A4D-425A-8EF8-E561D87FB6EC}" dt="2022-09-01T15:32:10.522" v="754" actId="478"/>
          <ac:picMkLst>
            <pc:docMk/>
            <pc:sldMk cId="1541536410" sldId="501"/>
            <ac:picMk id="5" creationId="{A795864E-7B88-DB69-DF00-7E1C2CBC42AC}"/>
          </ac:picMkLst>
        </pc:picChg>
        <pc:picChg chg="add mod">
          <ac:chgData name="กรพรหม ถิระวัฒน์" userId="e5da76ea-bcc1-4769-b9a9-0e236d05d124" providerId="ADAL" clId="{D710F5EF-9A4D-425A-8EF8-E561D87FB6EC}" dt="2022-09-01T15:32:23.996" v="756" actId="1076"/>
          <ac:picMkLst>
            <pc:docMk/>
            <pc:sldMk cId="1541536410" sldId="501"/>
            <ac:picMk id="7" creationId="{E3642CED-89EF-0500-4667-7261CC27367A}"/>
          </ac:picMkLst>
        </pc:picChg>
        <pc:picChg chg="add mod">
          <ac:chgData name="กรพรหม ถิระวัฒน์" userId="e5da76ea-bcc1-4769-b9a9-0e236d05d124" providerId="ADAL" clId="{D710F5EF-9A4D-425A-8EF8-E561D87FB6EC}" dt="2022-09-01T15:32:50.991" v="758" actId="1076"/>
          <ac:picMkLst>
            <pc:docMk/>
            <pc:sldMk cId="1541536410" sldId="501"/>
            <ac:picMk id="9" creationId="{9D8F1C41-E2BA-67A0-74E8-F7E4D8F08E5F}"/>
          </ac:picMkLst>
        </pc:picChg>
        <pc:picChg chg="add mod">
          <ac:chgData name="กรพรหม ถิระวัฒน์" userId="e5da76ea-bcc1-4769-b9a9-0e236d05d124" providerId="ADAL" clId="{D710F5EF-9A4D-425A-8EF8-E561D87FB6EC}" dt="2022-09-01T15:33:22.059" v="760" actId="1076"/>
          <ac:picMkLst>
            <pc:docMk/>
            <pc:sldMk cId="1541536410" sldId="501"/>
            <ac:picMk id="11" creationId="{2471F4E6-E49A-4A50-ED4C-869480937E17}"/>
          </ac:picMkLst>
        </pc:picChg>
      </pc:sldChg>
      <pc:sldChg chg="addSp delSp modSp new mod ord setBg addAnim delAnim">
        <pc:chgData name="กรพรหม ถิระวัฒน์" userId="e5da76ea-bcc1-4769-b9a9-0e236d05d124" providerId="ADAL" clId="{D710F5EF-9A4D-425A-8EF8-E561D87FB6EC}" dt="2022-09-01T15:54:32.944" v="1013" actId="26606"/>
        <pc:sldMkLst>
          <pc:docMk/>
          <pc:sldMk cId="1268139158" sldId="502"/>
        </pc:sldMkLst>
        <pc:spChg chg="mod">
          <ac:chgData name="กรพรหม ถิระวัฒน์" userId="e5da76ea-bcc1-4769-b9a9-0e236d05d124" providerId="ADAL" clId="{D710F5EF-9A4D-425A-8EF8-E561D87FB6EC}" dt="2022-09-01T15:54:32.944" v="1013" actId="26606"/>
          <ac:spMkLst>
            <pc:docMk/>
            <pc:sldMk cId="1268139158" sldId="502"/>
            <ac:spMk id="2" creationId="{6CEEFF8E-CF8F-D726-7748-4798D1725094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5:51:49.712" v="983" actId="478"/>
          <ac:spMkLst>
            <pc:docMk/>
            <pc:sldMk cId="1268139158" sldId="502"/>
            <ac:spMk id="3" creationId="{1B081185-1FFC-B812-41D1-56335C1A6F9C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5:51:51.170" v="984" actId="478"/>
          <ac:spMkLst>
            <pc:docMk/>
            <pc:sldMk cId="1268139158" sldId="502"/>
            <ac:spMk id="4" creationId="{E2A5E1AF-4680-0F18-D20D-8DEDC0B0B865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1:54.617" v="987" actId="26606"/>
          <ac:spMkLst>
            <pc:docMk/>
            <pc:sldMk cId="1268139158" sldId="502"/>
            <ac:spMk id="10" creationId="{9B7AD9F6-8CE7-4299-8FC6-328F4DCD3FF9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1:54.617" v="987" actId="26606"/>
          <ac:spMkLst>
            <pc:docMk/>
            <pc:sldMk cId="1268139158" sldId="502"/>
            <ac:spMk id="12" creationId="{F49775AF-8896-43EE-92C6-83497D6DC56F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2:00.298" v="989" actId="26606"/>
          <ac:spMkLst>
            <pc:docMk/>
            <pc:sldMk cId="1268139158" sldId="502"/>
            <ac:spMk id="14" creationId="{D4771268-CB57-404A-9271-370EB28F609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2:12.797" v="994" actId="26606"/>
          <ac:spMkLst>
            <pc:docMk/>
            <pc:sldMk cId="1268139158" sldId="502"/>
            <ac:spMk id="16" creationId="{3C54F4CE-85F0-46ED-80DA-9518C9251AD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2:12.797" v="994" actId="26606"/>
          <ac:spMkLst>
            <pc:docMk/>
            <pc:sldMk cId="1268139158" sldId="502"/>
            <ac:spMk id="17" creationId="{DADD1FCA-8ACB-4958-81DD-4CDD6D3E192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2:39.687" v="1000" actId="26606"/>
          <ac:spMkLst>
            <pc:docMk/>
            <pc:sldMk cId="1268139158" sldId="502"/>
            <ac:spMk id="22" creationId="{D4771268-CB57-404A-9271-370EB28F609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2:39.684" v="999" actId="26606"/>
          <ac:spMkLst>
            <pc:docMk/>
            <pc:sldMk cId="1268139158" sldId="502"/>
            <ac:spMk id="27" creationId="{D12DDE76-C203-4047-9998-63900085B5E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08.799" v="1008" actId="26606"/>
          <ac:spMkLst>
            <pc:docMk/>
            <pc:sldMk cId="1268139158" sldId="502"/>
            <ac:spMk id="29" creationId="{D4771268-CB57-404A-9271-370EB28F6090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01.355" v="1005" actId="26606"/>
          <ac:spMkLst>
            <pc:docMk/>
            <pc:sldMk cId="1268139158" sldId="502"/>
            <ac:spMk id="34" creationId="{D12DDE76-C203-4047-9998-63900085B5E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08.787" v="1007" actId="26606"/>
          <ac:spMkLst>
            <pc:docMk/>
            <pc:sldMk cId="1268139158" sldId="502"/>
            <ac:spMk id="40" creationId="{47942995-B07F-4636-9A06-C6A104B260A8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08.787" v="1007" actId="26606"/>
          <ac:spMkLst>
            <pc:docMk/>
            <pc:sldMk cId="1268139158" sldId="502"/>
            <ac:spMk id="41" creationId="{B81933D1-5615-42C7-9C0B-4EB7105CCE2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20.026" v="1011" actId="26606"/>
          <ac:spMkLst>
            <pc:docMk/>
            <pc:sldMk cId="1268139158" sldId="502"/>
            <ac:spMk id="42" creationId="{F8260ED5-17F7-4158-B241-D51DD4CF1B7E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08.787" v="1007" actId="26606"/>
          <ac:spMkLst>
            <pc:docMk/>
            <pc:sldMk cId="1268139158" sldId="502"/>
            <ac:spMk id="43" creationId="{19C9EAEA-39D0-4B0E-A0EB-51E7B26740B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20.026" v="1011" actId="26606"/>
          <ac:spMkLst>
            <pc:docMk/>
            <pc:sldMk cId="1268139158" sldId="502"/>
            <ac:spMk id="45" creationId="{A8384FB5-9ADC-4DDC-881B-597D56F5B15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20.026" v="1011" actId="26606"/>
          <ac:spMkLst>
            <pc:docMk/>
            <pc:sldMk cId="1268139158" sldId="502"/>
            <ac:spMk id="46" creationId="{91E5A9A7-95C6-4F4F-B00E-C82E07FE62EF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20.026" v="1011" actId="26606"/>
          <ac:spMkLst>
            <pc:docMk/>
            <pc:sldMk cId="1268139158" sldId="502"/>
            <ac:spMk id="47" creationId="{D07DD2DE-F619-49DD-B5E7-03A290FF4ED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20.026" v="1011" actId="26606"/>
          <ac:spMkLst>
            <pc:docMk/>
            <pc:sldMk cId="1268139158" sldId="502"/>
            <ac:spMk id="48" creationId="{85149191-5F60-4A28-AAFF-039F96B0F3E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32.944" v="1013" actId="26606"/>
          <ac:spMkLst>
            <pc:docMk/>
            <pc:sldMk cId="1268139158" sldId="502"/>
            <ac:spMk id="53" creationId="{A8384FB5-9ADC-4DDC-881B-597D56F5B15D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32.944" v="1013" actId="26606"/>
          <ac:spMkLst>
            <pc:docMk/>
            <pc:sldMk cId="1268139158" sldId="502"/>
            <ac:spMk id="55" creationId="{91E5A9A7-95C6-4F4F-B00E-C82E07FE62EF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32.944" v="1013" actId="26606"/>
          <ac:spMkLst>
            <pc:docMk/>
            <pc:sldMk cId="1268139158" sldId="502"/>
            <ac:spMk id="57" creationId="{D07DD2DE-F619-49DD-B5E7-03A290FF4ED1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32.944" v="1013" actId="26606"/>
          <ac:spMkLst>
            <pc:docMk/>
            <pc:sldMk cId="1268139158" sldId="502"/>
            <ac:spMk id="59" creationId="{85149191-5F60-4A28-AAFF-039F96B0F3EC}"/>
          </ac:spMkLst>
        </pc:spChg>
        <pc:spChg chg="add del">
          <ac:chgData name="กรพรหม ถิระวัฒน์" userId="e5da76ea-bcc1-4769-b9a9-0e236d05d124" providerId="ADAL" clId="{D710F5EF-9A4D-425A-8EF8-E561D87FB6EC}" dt="2022-09-01T15:54:32.944" v="1013" actId="26606"/>
          <ac:spMkLst>
            <pc:docMk/>
            <pc:sldMk cId="1268139158" sldId="502"/>
            <ac:spMk id="61" creationId="{F8260ED5-17F7-4158-B241-D51DD4CF1B7E}"/>
          </ac:spMkLst>
        </pc:spChg>
        <pc:spChg chg="add">
          <ac:chgData name="กรพรหม ถิระวัฒน์" userId="e5da76ea-bcc1-4769-b9a9-0e236d05d124" providerId="ADAL" clId="{D710F5EF-9A4D-425A-8EF8-E561D87FB6EC}" dt="2022-09-01T15:54:32.944" v="1013" actId="26606"/>
          <ac:spMkLst>
            <pc:docMk/>
            <pc:sldMk cId="1268139158" sldId="502"/>
            <ac:spMk id="66" creationId="{D4771268-CB57-404A-9271-370EB28F6090}"/>
          </ac:spMkLst>
        </pc:spChg>
        <pc:grpChg chg="add del">
          <ac:chgData name="กรพรหม ถิระวัฒน์" userId="e5da76ea-bcc1-4769-b9a9-0e236d05d124" providerId="ADAL" clId="{D710F5EF-9A4D-425A-8EF8-E561D87FB6EC}" dt="2022-09-01T15:54:08.787" v="1007" actId="26606"/>
          <ac:grpSpMkLst>
            <pc:docMk/>
            <pc:sldMk cId="1268139158" sldId="502"/>
            <ac:grpSpMk id="36" creationId="{032D8612-31EB-44CF-A1D0-14FD4C705424}"/>
          </ac:grpSpMkLst>
        </pc:grpChg>
        <pc:picChg chg="add mod">
          <ac:chgData name="กรพรหม ถิระวัฒน์" userId="e5da76ea-bcc1-4769-b9a9-0e236d05d124" providerId="ADAL" clId="{D710F5EF-9A4D-425A-8EF8-E561D87FB6EC}" dt="2022-09-01T15:54:32.944" v="1013" actId="26606"/>
          <ac:picMkLst>
            <pc:docMk/>
            <pc:sldMk cId="1268139158" sldId="502"/>
            <ac:picMk id="5" creationId="{EE86465D-0A17-BAAA-8025-55398B0762AD}"/>
          </ac:picMkLst>
        </pc:picChg>
      </pc:sldChg>
      <pc:sldChg chg="modSp add mod ord">
        <pc:chgData name="กรพรหม ถิระวัฒน์" userId="e5da76ea-bcc1-4769-b9a9-0e236d05d124" providerId="ADAL" clId="{D710F5EF-9A4D-425A-8EF8-E561D87FB6EC}" dt="2022-09-01T15:44:15.370" v="835" actId="113"/>
        <pc:sldMkLst>
          <pc:docMk/>
          <pc:sldMk cId="3742051686" sldId="503"/>
        </pc:sldMkLst>
        <pc:spChg chg="mod">
          <ac:chgData name="กรพรหม ถิระวัฒน์" userId="e5da76ea-bcc1-4769-b9a9-0e236d05d124" providerId="ADAL" clId="{D710F5EF-9A4D-425A-8EF8-E561D87FB6EC}" dt="2022-09-01T15:44:15.370" v="835" actId="113"/>
          <ac:spMkLst>
            <pc:docMk/>
            <pc:sldMk cId="3742051686" sldId="503"/>
            <ac:spMk id="2" creationId="{6CEEFF8E-CF8F-D726-7748-4798D1725094}"/>
          </ac:spMkLst>
        </pc:spChg>
        <pc:picChg chg="mod modCrop">
          <ac:chgData name="กรพรหม ถิระวัฒน์" userId="e5da76ea-bcc1-4769-b9a9-0e236d05d124" providerId="ADAL" clId="{D710F5EF-9A4D-425A-8EF8-E561D87FB6EC}" dt="2022-09-01T15:40:51.931" v="793" actId="1076"/>
          <ac:picMkLst>
            <pc:docMk/>
            <pc:sldMk cId="3742051686" sldId="503"/>
            <ac:picMk id="5" creationId="{EE86465D-0A17-BAAA-8025-55398B0762AD}"/>
          </ac:picMkLst>
        </pc:picChg>
      </pc:sldChg>
      <pc:sldChg chg="new del">
        <pc:chgData name="กรพรหม ถิระวัฒน์" userId="e5da76ea-bcc1-4769-b9a9-0e236d05d124" providerId="ADAL" clId="{D710F5EF-9A4D-425A-8EF8-E561D87FB6EC}" dt="2022-09-01T15:44:28.830" v="838" actId="47"/>
        <pc:sldMkLst>
          <pc:docMk/>
          <pc:sldMk cId="2943866031" sldId="504"/>
        </pc:sldMkLst>
      </pc:sldChg>
      <pc:sldChg chg="addSp delSp modSp add mod delAnim modAnim">
        <pc:chgData name="กรพรหม ถิระวัฒน์" userId="e5da76ea-bcc1-4769-b9a9-0e236d05d124" providerId="ADAL" clId="{D710F5EF-9A4D-425A-8EF8-E561D87FB6EC}" dt="2022-09-01T15:56:00.809" v="1017" actId="478"/>
        <pc:sldMkLst>
          <pc:docMk/>
          <pc:sldMk cId="468861360" sldId="505"/>
        </pc:sldMkLst>
        <pc:spChg chg="del">
          <ac:chgData name="กรพรหม ถิระวัฒน์" userId="e5da76ea-bcc1-4769-b9a9-0e236d05d124" providerId="ADAL" clId="{D710F5EF-9A4D-425A-8EF8-E561D87FB6EC}" dt="2022-09-01T15:42:48.971" v="827" actId="478"/>
          <ac:spMkLst>
            <pc:docMk/>
            <pc:sldMk cId="468861360" sldId="505"/>
            <ac:spMk id="2" creationId="{6CEEFF8E-CF8F-D726-7748-4798D1725094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5:42:51.021" v="828" actId="478"/>
          <ac:spMkLst>
            <pc:docMk/>
            <pc:sldMk cId="468861360" sldId="505"/>
            <ac:spMk id="3" creationId="{1B081185-1FFC-B812-41D1-56335C1A6F9C}"/>
          </ac:spMkLst>
        </pc:spChg>
        <pc:spChg chg="del">
          <ac:chgData name="กรพรหม ถิระวัฒน์" userId="e5da76ea-bcc1-4769-b9a9-0e236d05d124" providerId="ADAL" clId="{D710F5EF-9A4D-425A-8EF8-E561D87FB6EC}" dt="2022-09-01T15:42:45.572" v="826" actId="478"/>
          <ac:spMkLst>
            <pc:docMk/>
            <pc:sldMk cId="468861360" sldId="505"/>
            <ac:spMk id="4" creationId="{E2A5E1AF-4680-0F18-D20D-8DEDC0B0B865}"/>
          </ac:spMkLst>
        </pc:spChg>
        <pc:spChg chg="add mod">
          <ac:chgData name="กรพรหม ถิระวัฒน์" userId="e5da76ea-bcc1-4769-b9a9-0e236d05d124" providerId="ADAL" clId="{D710F5EF-9A4D-425A-8EF8-E561D87FB6EC}" dt="2022-09-01T15:44:23.486" v="837" actId="1076"/>
          <ac:spMkLst>
            <pc:docMk/>
            <pc:sldMk cId="468861360" sldId="505"/>
            <ac:spMk id="8" creationId="{48563765-6EFE-1F31-1BDF-23CC0645B619}"/>
          </ac:spMkLst>
        </pc:spChg>
        <pc:spChg chg="add del mod">
          <ac:chgData name="กรพรหม ถิระวัฒน์" userId="e5da76ea-bcc1-4769-b9a9-0e236d05d124" providerId="ADAL" clId="{D710F5EF-9A4D-425A-8EF8-E561D87FB6EC}" dt="2022-09-01T15:56:00.809" v="1017" actId="478"/>
          <ac:spMkLst>
            <pc:docMk/>
            <pc:sldMk cId="468861360" sldId="505"/>
            <ac:spMk id="9" creationId="{6106B124-2E93-067C-D911-214040E7682C}"/>
          </ac:spMkLst>
        </pc:spChg>
        <pc:picChg chg="del mod modCrop">
          <ac:chgData name="กรพรหม ถิระวัฒน์" userId="e5da76ea-bcc1-4769-b9a9-0e236d05d124" providerId="ADAL" clId="{D710F5EF-9A4D-425A-8EF8-E561D87FB6EC}" dt="2022-09-01T15:40:21.392" v="788" actId="478"/>
          <ac:picMkLst>
            <pc:docMk/>
            <pc:sldMk cId="468861360" sldId="505"/>
            <ac:picMk id="5" creationId="{EE86465D-0A17-BAAA-8025-55398B0762AD}"/>
          </ac:picMkLst>
        </pc:picChg>
        <pc:picChg chg="add mod modCrop">
          <ac:chgData name="กรพรหม ถิระวัฒน์" userId="e5da76ea-bcc1-4769-b9a9-0e236d05d124" providerId="ADAL" clId="{D710F5EF-9A4D-425A-8EF8-E561D87FB6EC}" dt="2022-09-01T15:42:41.819" v="825" actId="732"/>
          <ac:picMkLst>
            <pc:docMk/>
            <pc:sldMk cId="468861360" sldId="505"/>
            <ac:picMk id="7" creationId="{4AACCE21-BE02-BC9B-D9CB-0C34DE76FF28}"/>
          </ac:picMkLst>
        </pc:picChg>
      </pc:sldChg>
      <pc:sldChg chg="addSp delSp modSp new mod ord">
        <pc:chgData name="กรพรหม ถิระวัฒน์" userId="e5da76ea-bcc1-4769-b9a9-0e236d05d124" providerId="ADAL" clId="{D710F5EF-9A4D-425A-8EF8-E561D87FB6EC}" dt="2022-09-01T15:56:11.713" v="1019" actId="478"/>
        <pc:sldMkLst>
          <pc:docMk/>
          <pc:sldMk cId="3133630311" sldId="506"/>
        </pc:sldMkLst>
        <pc:spChg chg="mod">
          <ac:chgData name="กรพรหม ถิระวัฒน์" userId="e5da76ea-bcc1-4769-b9a9-0e236d05d124" providerId="ADAL" clId="{D710F5EF-9A4D-425A-8EF8-E561D87FB6EC}" dt="2022-09-01T15:45:15.188" v="856" actId="113"/>
          <ac:spMkLst>
            <pc:docMk/>
            <pc:sldMk cId="3133630311" sldId="506"/>
            <ac:spMk id="2" creationId="{E44BE5F9-8C49-88EC-C7AB-99BFFBBAD5BC}"/>
          </ac:spMkLst>
        </pc:spChg>
        <pc:spChg chg="del mod ord">
          <ac:chgData name="กรพรหม ถิระวัฒน์" userId="e5da76ea-bcc1-4769-b9a9-0e236d05d124" providerId="ADAL" clId="{D710F5EF-9A4D-425A-8EF8-E561D87FB6EC}" dt="2022-09-01T15:56:11.713" v="1019" actId="478"/>
          <ac:spMkLst>
            <pc:docMk/>
            <pc:sldMk cId="3133630311" sldId="506"/>
            <ac:spMk id="3" creationId="{91D296C9-66B8-F0F4-93F9-1BE9420EF187}"/>
          </ac:spMkLst>
        </pc:spChg>
        <pc:spChg chg="add del mod">
          <ac:chgData name="กรพรหม ถิระวัฒน์" userId="e5da76ea-bcc1-4769-b9a9-0e236d05d124" providerId="ADAL" clId="{D710F5EF-9A4D-425A-8EF8-E561D87FB6EC}" dt="2022-09-01T15:56:10.240" v="1018" actId="478"/>
          <ac:spMkLst>
            <pc:docMk/>
            <pc:sldMk cId="3133630311" sldId="506"/>
            <ac:spMk id="6" creationId="{1B403201-CA0A-7B72-2898-E0B4DFDFF55D}"/>
          </ac:spMkLst>
        </pc:spChg>
        <pc:spChg chg="add mod">
          <ac:chgData name="กรพรหม ถิระวัฒน์" userId="e5da76ea-bcc1-4769-b9a9-0e236d05d124" providerId="ADAL" clId="{D710F5EF-9A4D-425A-8EF8-E561D87FB6EC}" dt="2022-09-01T15:56:11.713" v="1019" actId="478"/>
          <ac:spMkLst>
            <pc:docMk/>
            <pc:sldMk cId="3133630311" sldId="506"/>
            <ac:spMk id="8" creationId="{8847A8F7-FA1A-9AE2-431F-FC389128186E}"/>
          </ac:spMkLst>
        </pc:spChg>
        <pc:picChg chg="add mod modCrop">
          <ac:chgData name="กรพรหม ถิระวัฒน์" userId="e5da76ea-bcc1-4769-b9a9-0e236d05d124" providerId="ADAL" clId="{D710F5EF-9A4D-425A-8EF8-E561D87FB6EC}" dt="2022-09-01T15:47:54.136" v="943" actId="1076"/>
          <ac:picMkLst>
            <pc:docMk/>
            <pc:sldMk cId="3133630311" sldId="506"/>
            <ac:picMk id="5" creationId="{9465FCB6-E000-F1BE-1FC3-2572AA1242DF}"/>
          </ac:picMkLst>
        </pc:picChg>
      </pc:sldChg>
      <pc:sldChg chg="add">
        <pc:chgData name="กรพรหม ถิระวัฒน์" userId="e5da76ea-bcc1-4769-b9a9-0e236d05d124" providerId="ADAL" clId="{D710F5EF-9A4D-425A-8EF8-E561D87FB6EC}" dt="2022-09-01T15:53:23.960" v="1001" actId="2890"/>
        <pc:sldMkLst>
          <pc:docMk/>
          <pc:sldMk cId="3184577884" sldId="507"/>
        </pc:sldMkLst>
      </pc:sldChg>
    </pc:docChg>
  </pc:docChgLst>
  <pc:docChgLst>
    <pc:chgData name="กรพรหม ถิระวัฒน์" userId="e5da76ea-bcc1-4769-b9a9-0e236d05d124" providerId="ADAL" clId="{8FE57140-CD22-41D3-818F-C3E8E647B721}"/>
    <pc:docChg chg="addSld modSld sldOrd">
      <pc:chgData name="กรพรหม ถิระวัฒน์" userId="e5da76ea-bcc1-4769-b9a9-0e236d05d124" providerId="ADAL" clId="{8FE57140-CD22-41D3-818F-C3E8E647B721}" dt="2022-08-17T02:11:32.110" v="13" actId="20577"/>
      <pc:docMkLst>
        <pc:docMk/>
      </pc:docMkLst>
      <pc:sldChg chg="modSp mod">
        <pc:chgData name="กรพรหม ถิระวัฒน์" userId="e5da76ea-bcc1-4769-b9a9-0e236d05d124" providerId="ADAL" clId="{8FE57140-CD22-41D3-818F-C3E8E647B721}" dt="2022-08-17T02:11:32.110" v="13" actId="20577"/>
        <pc:sldMkLst>
          <pc:docMk/>
          <pc:sldMk cId="3973069915" sldId="476"/>
        </pc:sldMkLst>
        <pc:spChg chg="mod">
          <ac:chgData name="กรพรหม ถิระวัฒน์" userId="e5da76ea-bcc1-4769-b9a9-0e236d05d124" providerId="ADAL" clId="{8FE57140-CD22-41D3-818F-C3E8E647B721}" dt="2022-08-17T02:11:32.110" v="13" actId="20577"/>
          <ac:spMkLst>
            <pc:docMk/>
            <pc:sldMk cId="3973069915" sldId="476"/>
            <ac:spMk id="3" creationId="{C75F8AB1-C8AE-1F4D-BF93-4FFD268003B1}"/>
          </ac:spMkLst>
        </pc:spChg>
      </pc:sldChg>
      <pc:sldChg chg="addSp modSp new ord">
        <pc:chgData name="กรพรหม ถิระวัฒน์" userId="e5da76ea-bcc1-4769-b9a9-0e236d05d124" providerId="ADAL" clId="{8FE57140-CD22-41D3-818F-C3E8E647B721}" dt="2022-08-17T02:10:43.992" v="12" actId="1076"/>
        <pc:sldMkLst>
          <pc:docMk/>
          <pc:sldMk cId="1100668481" sldId="482"/>
        </pc:sldMkLst>
        <pc:picChg chg="add mod">
          <ac:chgData name="กรพรหม ถิระวัฒน์" userId="e5da76ea-bcc1-4769-b9a9-0e236d05d124" providerId="ADAL" clId="{8FE57140-CD22-41D3-818F-C3E8E647B721}" dt="2022-08-17T02:10:43.992" v="12" actId="1076"/>
          <ac:picMkLst>
            <pc:docMk/>
            <pc:sldMk cId="1100668481" sldId="482"/>
            <ac:picMk id="1026" creationId="{FCE136C3-5977-009E-1B58-502329DA18E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dirty="0"/>
              <a:t>แผนปฎิบัติการดิจิทัล 1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642231490655629E-2"/>
          <c:y val="0.16821327767446154"/>
          <c:w val="0.90724533143972053"/>
          <c:h val="0.77837019744391245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2566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</c:v>
                </c:pt>
                <c:pt idx="1">
                  <c:v>50</c:v>
                </c:pt>
                <c:pt idx="2">
                  <c:v>60</c:v>
                </c:pt>
                <c:pt idx="3">
                  <c:v>70</c:v>
                </c:pt>
                <c:pt idx="4">
                  <c:v>60</c:v>
                </c:pt>
                <c:pt idx="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D0-42C2-814C-1E566E6CA3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2567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50</c:v>
                </c:pt>
                <c:pt idx="1">
                  <c:v>60</c:v>
                </c:pt>
                <c:pt idx="2">
                  <c:v>60</c:v>
                </c:pt>
                <c:pt idx="3">
                  <c:v>80</c:v>
                </c:pt>
                <c:pt idx="4">
                  <c:v>70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D0-42C2-814C-1E566E6CA3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2568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60</c:v>
                </c:pt>
                <c:pt idx="1">
                  <c:v>70</c:v>
                </c:pt>
                <c:pt idx="2">
                  <c:v>60</c:v>
                </c:pt>
                <c:pt idx="3">
                  <c:v>90</c:v>
                </c:pt>
                <c:pt idx="4">
                  <c:v>70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D0-42C2-814C-1E566E6CA3F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2569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60</c:v>
                </c:pt>
                <c:pt idx="1">
                  <c:v>80</c:v>
                </c:pt>
                <c:pt idx="2">
                  <c:v>60</c:v>
                </c:pt>
                <c:pt idx="3">
                  <c:v>100</c:v>
                </c:pt>
                <c:pt idx="4">
                  <c:v>80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D0-42C2-814C-1E566E6CA3F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2570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80</c:v>
                </c:pt>
                <c:pt idx="1">
                  <c:v>90</c:v>
                </c:pt>
                <c:pt idx="2">
                  <c:v>60</c:v>
                </c:pt>
                <c:pt idx="3">
                  <c:v>100</c:v>
                </c:pt>
                <c:pt idx="4">
                  <c:v>90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D0-42C2-814C-1E566E6CA3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8132208"/>
        <c:axId val="928136472"/>
      </c:radarChart>
      <c:catAx>
        <c:axId val="928132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136472"/>
        <c:crosses val="autoZero"/>
        <c:auto val="1"/>
        <c:lblAlgn val="ctr"/>
        <c:lblOffset val="100"/>
        <c:noMultiLvlLbl val="0"/>
      </c:catAx>
      <c:valAx>
        <c:axId val="92813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13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dirty="0"/>
              <a:t>แผนปฎิบัติการดิจิทัล 2</a:t>
            </a:r>
            <a:endParaRPr lang="en-US" dirty="0"/>
          </a:p>
        </c:rich>
      </c:tx>
      <c:layout>
        <c:manualLayout>
          <c:xMode val="edge"/>
          <c:yMode val="edge"/>
          <c:x val="0.32195066747312773"/>
          <c:y val="2.3649466490381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895954975042733E-2"/>
          <c:y val="0.22407569484532669"/>
          <c:w val="0.90724533143972053"/>
          <c:h val="0.77837019744391245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2566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80</c:v>
                </c:pt>
                <c:pt idx="1">
                  <c:v>60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96-41CC-8820-6F98776CF1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2567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90</c:v>
                </c:pt>
                <c:pt idx="1">
                  <c:v>70</c:v>
                </c:pt>
                <c:pt idx="2">
                  <c:v>70</c:v>
                </c:pt>
                <c:pt idx="3">
                  <c:v>60</c:v>
                </c:pt>
                <c:pt idx="4">
                  <c:v>60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96-41CC-8820-6F98776CF13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2568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100</c:v>
                </c:pt>
                <c:pt idx="1">
                  <c:v>80</c:v>
                </c:pt>
                <c:pt idx="2">
                  <c:v>70</c:v>
                </c:pt>
                <c:pt idx="3">
                  <c:v>70</c:v>
                </c:pt>
                <c:pt idx="4">
                  <c:v>60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96-41CC-8820-6F98776CF13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2569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100</c:v>
                </c:pt>
                <c:pt idx="1">
                  <c:v>90</c:v>
                </c:pt>
                <c:pt idx="2">
                  <c:v>70</c:v>
                </c:pt>
                <c:pt idx="3">
                  <c:v>80</c:v>
                </c:pt>
                <c:pt idx="4">
                  <c:v>70</c:v>
                </c:pt>
                <c:pt idx="5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96-41CC-8820-6F98776CF13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2570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80</c:v>
                </c:pt>
                <c:pt idx="4">
                  <c:v>70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96-41CC-8820-6F98776CF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8132208"/>
        <c:axId val="928136472"/>
      </c:radarChart>
      <c:catAx>
        <c:axId val="928132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136472"/>
        <c:crosses val="autoZero"/>
        <c:auto val="1"/>
        <c:lblAlgn val="ctr"/>
        <c:lblOffset val="100"/>
        <c:noMultiLvlLbl val="0"/>
      </c:catAx>
      <c:valAx>
        <c:axId val="92813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13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dirty="0"/>
              <a:t>แผนปฎิบัติการดิจิทัล 1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642231490655629E-2"/>
          <c:y val="0.16821327767446154"/>
          <c:w val="0.90724533143972053"/>
          <c:h val="0.77837019744391245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2566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</c:v>
                </c:pt>
                <c:pt idx="1">
                  <c:v>50</c:v>
                </c:pt>
                <c:pt idx="2">
                  <c:v>60</c:v>
                </c:pt>
                <c:pt idx="3">
                  <c:v>70</c:v>
                </c:pt>
                <c:pt idx="4">
                  <c:v>60</c:v>
                </c:pt>
                <c:pt idx="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D0-42C2-814C-1E566E6CA3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2567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50</c:v>
                </c:pt>
                <c:pt idx="1">
                  <c:v>60</c:v>
                </c:pt>
                <c:pt idx="2">
                  <c:v>60</c:v>
                </c:pt>
                <c:pt idx="3">
                  <c:v>80</c:v>
                </c:pt>
                <c:pt idx="4">
                  <c:v>70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D0-42C2-814C-1E566E6CA3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2568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60</c:v>
                </c:pt>
                <c:pt idx="1">
                  <c:v>70</c:v>
                </c:pt>
                <c:pt idx="2">
                  <c:v>60</c:v>
                </c:pt>
                <c:pt idx="3">
                  <c:v>90</c:v>
                </c:pt>
                <c:pt idx="4">
                  <c:v>70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D0-42C2-814C-1E566E6CA3F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2569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60</c:v>
                </c:pt>
                <c:pt idx="1">
                  <c:v>80</c:v>
                </c:pt>
                <c:pt idx="2">
                  <c:v>60</c:v>
                </c:pt>
                <c:pt idx="3">
                  <c:v>100</c:v>
                </c:pt>
                <c:pt idx="4">
                  <c:v>80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D0-42C2-814C-1E566E6CA3F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2570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80</c:v>
                </c:pt>
                <c:pt idx="1">
                  <c:v>90</c:v>
                </c:pt>
                <c:pt idx="2">
                  <c:v>60</c:v>
                </c:pt>
                <c:pt idx="3">
                  <c:v>100</c:v>
                </c:pt>
                <c:pt idx="4">
                  <c:v>90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D0-42C2-814C-1E566E6CA3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8132208"/>
        <c:axId val="928136472"/>
      </c:radarChart>
      <c:catAx>
        <c:axId val="928132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136472"/>
        <c:crosses val="autoZero"/>
        <c:auto val="1"/>
        <c:lblAlgn val="ctr"/>
        <c:lblOffset val="100"/>
        <c:noMultiLvlLbl val="0"/>
      </c:catAx>
      <c:valAx>
        <c:axId val="92813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13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dirty="0"/>
              <a:t>แผนปฎิบัติการดิจิทัล 2</a:t>
            </a:r>
            <a:endParaRPr lang="en-US" dirty="0"/>
          </a:p>
        </c:rich>
      </c:tx>
      <c:layout>
        <c:manualLayout>
          <c:xMode val="edge"/>
          <c:yMode val="edge"/>
          <c:x val="0.32195066747312773"/>
          <c:y val="2.3649466490381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895954975042733E-2"/>
          <c:y val="0.22407569484532669"/>
          <c:w val="0.90724533143972053"/>
          <c:h val="0.77837019744391245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2566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80</c:v>
                </c:pt>
                <c:pt idx="1">
                  <c:v>60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96-41CC-8820-6F98776CF1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2567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90</c:v>
                </c:pt>
                <c:pt idx="1">
                  <c:v>70</c:v>
                </c:pt>
                <c:pt idx="2">
                  <c:v>70</c:v>
                </c:pt>
                <c:pt idx="3">
                  <c:v>60</c:v>
                </c:pt>
                <c:pt idx="4">
                  <c:v>60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96-41CC-8820-6F98776CF13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2568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100</c:v>
                </c:pt>
                <c:pt idx="1">
                  <c:v>80</c:v>
                </c:pt>
                <c:pt idx="2">
                  <c:v>70</c:v>
                </c:pt>
                <c:pt idx="3">
                  <c:v>70</c:v>
                </c:pt>
                <c:pt idx="4">
                  <c:v>60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96-41CC-8820-6F98776CF13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2569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100</c:v>
                </c:pt>
                <c:pt idx="1">
                  <c:v>90</c:v>
                </c:pt>
                <c:pt idx="2">
                  <c:v>70</c:v>
                </c:pt>
                <c:pt idx="3">
                  <c:v>80</c:v>
                </c:pt>
                <c:pt idx="4">
                  <c:v>70</c:v>
                </c:pt>
                <c:pt idx="5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96-41CC-8820-6F98776CF13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2570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ด้าน 1</c:v>
                </c:pt>
                <c:pt idx="1">
                  <c:v>ด้าน 2</c:v>
                </c:pt>
                <c:pt idx="2">
                  <c:v>ด้าน 3</c:v>
                </c:pt>
                <c:pt idx="3">
                  <c:v>ด้าน 4</c:v>
                </c:pt>
                <c:pt idx="4">
                  <c:v>ด้าน 5</c:v>
                </c:pt>
                <c:pt idx="5">
                  <c:v>ด้าน 6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80</c:v>
                </c:pt>
                <c:pt idx="4">
                  <c:v>70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96-41CC-8820-6F98776CF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8132208"/>
        <c:axId val="928136472"/>
      </c:radarChart>
      <c:catAx>
        <c:axId val="928132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136472"/>
        <c:crosses val="autoZero"/>
        <c:auto val="1"/>
        <c:lblAlgn val="ctr"/>
        <c:lblOffset val="100"/>
        <c:noMultiLvlLbl val="0"/>
      </c:catAx>
      <c:valAx>
        <c:axId val="92813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13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svg"/><Relationship Id="rId1" Type="http://schemas.openxmlformats.org/officeDocument/2006/relationships/image" Target="../media/image101.png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svg"/><Relationship Id="rId1" Type="http://schemas.openxmlformats.org/officeDocument/2006/relationships/image" Target="../media/image120.png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svg"/><Relationship Id="rId1" Type="http://schemas.openxmlformats.org/officeDocument/2006/relationships/image" Target="../media/image101.png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svg"/><Relationship Id="rId1" Type="http://schemas.openxmlformats.org/officeDocument/2006/relationships/image" Target="../media/image148.png"/><Relationship Id="rId6" Type="http://schemas.openxmlformats.org/officeDocument/2006/relationships/image" Target="../media/image153.svg"/><Relationship Id="rId5" Type="http://schemas.openxmlformats.org/officeDocument/2006/relationships/image" Target="../media/image152.png"/><Relationship Id="rId4" Type="http://schemas.openxmlformats.org/officeDocument/2006/relationships/image" Target="../media/image15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svg"/><Relationship Id="rId1" Type="http://schemas.openxmlformats.org/officeDocument/2006/relationships/image" Target="../media/image101.png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svg"/><Relationship Id="rId1" Type="http://schemas.openxmlformats.org/officeDocument/2006/relationships/image" Target="../media/image120.png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svg"/><Relationship Id="rId1" Type="http://schemas.openxmlformats.org/officeDocument/2006/relationships/image" Target="../media/image101.png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svg"/><Relationship Id="rId1" Type="http://schemas.openxmlformats.org/officeDocument/2006/relationships/image" Target="../media/image148.png"/><Relationship Id="rId6" Type="http://schemas.openxmlformats.org/officeDocument/2006/relationships/image" Target="../media/image153.svg"/><Relationship Id="rId5" Type="http://schemas.openxmlformats.org/officeDocument/2006/relationships/image" Target="../media/image152.png"/><Relationship Id="rId4" Type="http://schemas.openxmlformats.org/officeDocument/2006/relationships/image" Target="../media/image1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00AE1B-C6F4-4598-938F-899163BAC0D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4688D3-DC8C-4458-A971-BDDBBE516EAD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 dirty="0"/>
            <a:t>โครงการที่ได้รับนโยบายหรือมอบหมายจากหน่วยงานอื่น มายังกระทรวงแรงงาน หรือ กรมพัฒนาฝีมือแรงงาน</a:t>
          </a:r>
          <a:endParaRPr lang="en-US" dirty="0"/>
        </a:p>
      </dgm:t>
    </dgm:pt>
    <dgm:pt modelId="{8C1559C7-CBF4-4585-B63A-789E2A74A0B5}" type="parTrans" cxnId="{31EFB303-8BCE-4419-A1E0-BFF6622484B5}">
      <dgm:prSet/>
      <dgm:spPr/>
      <dgm:t>
        <a:bodyPr/>
        <a:lstStyle/>
        <a:p>
          <a:endParaRPr lang="en-US"/>
        </a:p>
      </dgm:t>
    </dgm:pt>
    <dgm:pt modelId="{8F214671-D973-4F2A-93EF-859A6A648876}" type="sibTrans" cxnId="{31EFB303-8BCE-4419-A1E0-BFF6622484B5}">
      <dgm:prSet/>
      <dgm:spPr/>
      <dgm:t>
        <a:bodyPr/>
        <a:lstStyle/>
        <a:p>
          <a:endParaRPr lang="en-US"/>
        </a:p>
      </dgm:t>
    </dgm:pt>
    <dgm:pt modelId="{2F386BCC-92E5-4290-94BC-C9E0A71099B0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 dirty="0"/>
            <a:t>โครงการที่กระทรวงแรงงาน มอบนโยบายหรือมอบหมายให้ กรมพัฒนาฝีมือแรงงาน รับผิดชอบดำเนินการ</a:t>
          </a:r>
          <a:endParaRPr lang="en-US" dirty="0"/>
        </a:p>
      </dgm:t>
    </dgm:pt>
    <dgm:pt modelId="{6563FDF5-9757-4273-91F2-7D455415A9D0}" type="parTrans" cxnId="{60C531A8-8952-44D9-BA5C-AD117B77653D}">
      <dgm:prSet/>
      <dgm:spPr/>
      <dgm:t>
        <a:bodyPr/>
        <a:lstStyle/>
        <a:p>
          <a:endParaRPr lang="en-US"/>
        </a:p>
      </dgm:t>
    </dgm:pt>
    <dgm:pt modelId="{9E3604B2-AE49-47DE-A781-85BDC8188310}" type="sibTrans" cxnId="{60C531A8-8952-44D9-BA5C-AD117B77653D}">
      <dgm:prSet/>
      <dgm:spPr/>
      <dgm:t>
        <a:bodyPr/>
        <a:lstStyle/>
        <a:p>
          <a:endParaRPr lang="en-US"/>
        </a:p>
      </dgm:t>
    </dgm:pt>
    <dgm:pt modelId="{915DC879-A9E7-4B05-8684-EE9A3B66BEAB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 dirty="0"/>
            <a:t>โครงการที่หน่วยงานภายในกรมพัฒนาฝีมือแรงงานมอบหมายให้สนับสนุนหรือดำเนินการ</a:t>
          </a:r>
          <a:endParaRPr lang="en-US" dirty="0"/>
        </a:p>
      </dgm:t>
    </dgm:pt>
    <dgm:pt modelId="{DA387F63-D17A-4F76-9F9E-57125257FE3D}" type="parTrans" cxnId="{F3B6041F-4654-47BE-97EE-DEB4A393C0DE}">
      <dgm:prSet/>
      <dgm:spPr/>
      <dgm:t>
        <a:bodyPr/>
        <a:lstStyle/>
        <a:p>
          <a:endParaRPr lang="en-US"/>
        </a:p>
      </dgm:t>
    </dgm:pt>
    <dgm:pt modelId="{B4E546C4-B6B0-42FC-A6A8-4C79F4FB0A7B}" type="sibTrans" cxnId="{F3B6041F-4654-47BE-97EE-DEB4A393C0DE}">
      <dgm:prSet/>
      <dgm:spPr/>
      <dgm:t>
        <a:bodyPr/>
        <a:lstStyle/>
        <a:p>
          <a:endParaRPr lang="en-US"/>
        </a:p>
      </dgm:t>
    </dgm:pt>
    <dgm:pt modelId="{633C40A3-DCC1-444A-A256-B8A71F003366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 dirty="0"/>
            <a:t>โครงการที่หน่วยงานมีนโยบายดำเนินการ</a:t>
          </a:r>
          <a:endParaRPr lang="en-US" dirty="0"/>
        </a:p>
      </dgm:t>
    </dgm:pt>
    <dgm:pt modelId="{7D78FAD4-D5E4-4B23-ACA5-2C30EE267958}" type="parTrans" cxnId="{FD9E3B6E-E34C-4A4B-9505-E390A9767F72}">
      <dgm:prSet/>
      <dgm:spPr/>
      <dgm:t>
        <a:bodyPr/>
        <a:lstStyle/>
        <a:p>
          <a:endParaRPr lang="en-US"/>
        </a:p>
      </dgm:t>
    </dgm:pt>
    <dgm:pt modelId="{E4B95631-BDB3-4FC8-A502-53FD9FE9F507}" type="sibTrans" cxnId="{FD9E3B6E-E34C-4A4B-9505-E390A9767F72}">
      <dgm:prSet/>
      <dgm:spPr/>
      <dgm:t>
        <a:bodyPr/>
        <a:lstStyle/>
        <a:p>
          <a:endParaRPr lang="en-US"/>
        </a:p>
      </dgm:t>
    </dgm:pt>
    <dgm:pt modelId="{72A9394A-B90E-4EAC-AE3D-D502D9AEDD69}" type="pres">
      <dgm:prSet presAssocID="{FF00AE1B-C6F4-4598-938F-899163BAC0D2}" presName="root" presStyleCnt="0">
        <dgm:presLayoutVars>
          <dgm:dir/>
          <dgm:resizeHandles val="exact"/>
        </dgm:presLayoutVars>
      </dgm:prSet>
      <dgm:spPr/>
    </dgm:pt>
    <dgm:pt modelId="{C0BBBDA3-8180-4591-817F-1A9FBDDA884F}" type="pres">
      <dgm:prSet presAssocID="{134688D3-DC8C-4458-A971-BDDBBE516EAD}" presName="compNode" presStyleCnt="0"/>
      <dgm:spPr/>
    </dgm:pt>
    <dgm:pt modelId="{90FFDA5B-8F2A-4929-8C8D-DE099EABBA77}" type="pres">
      <dgm:prSet presAssocID="{134688D3-DC8C-4458-A971-BDDBBE516EAD}" presName="bgRect" presStyleLbl="bgShp" presStyleIdx="0" presStyleCnt="4"/>
      <dgm:spPr/>
    </dgm:pt>
    <dgm:pt modelId="{349521F6-7CE7-42B0-AF26-ED1F2DBF185C}" type="pres">
      <dgm:prSet presAssocID="{134688D3-DC8C-4458-A971-BDDBBE516EA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agement with solid fill"/>
        </a:ext>
      </dgm:extLst>
    </dgm:pt>
    <dgm:pt modelId="{2EB23BF9-4EA6-4277-ABDB-75CB727004D5}" type="pres">
      <dgm:prSet presAssocID="{134688D3-DC8C-4458-A971-BDDBBE516EAD}" presName="spaceRect" presStyleCnt="0"/>
      <dgm:spPr/>
    </dgm:pt>
    <dgm:pt modelId="{81AC212D-473E-4B5D-9C19-2A805FD94444}" type="pres">
      <dgm:prSet presAssocID="{134688D3-DC8C-4458-A971-BDDBBE516EAD}" presName="parTx" presStyleLbl="revTx" presStyleIdx="0" presStyleCnt="4">
        <dgm:presLayoutVars>
          <dgm:chMax val="0"/>
          <dgm:chPref val="0"/>
        </dgm:presLayoutVars>
      </dgm:prSet>
      <dgm:spPr/>
    </dgm:pt>
    <dgm:pt modelId="{1C33AF36-EA9A-46DA-9C49-560E8A3C5D8C}" type="pres">
      <dgm:prSet presAssocID="{8F214671-D973-4F2A-93EF-859A6A648876}" presName="sibTrans" presStyleCnt="0"/>
      <dgm:spPr/>
    </dgm:pt>
    <dgm:pt modelId="{507835BB-6235-4CFB-8766-D33815ADFC89}" type="pres">
      <dgm:prSet presAssocID="{2F386BCC-92E5-4290-94BC-C9E0A71099B0}" presName="compNode" presStyleCnt="0"/>
      <dgm:spPr/>
    </dgm:pt>
    <dgm:pt modelId="{8C5F2323-8DD1-4B95-B367-72636F03733A}" type="pres">
      <dgm:prSet presAssocID="{2F386BCC-92E5-4290-94BC-C9E0A71099B0}" presName="bgRect" presStyleLbl="bgShp" presStyleIdx="1" presStyleCnt="4"/>
      <dgm:spPr/>
    </dgm:pt>
    <dgm:pt modelId="{F2CB1372-0733-4561-9643-7A3384A392E6}" type="pres">
      <dgm:prSet presAssocID="{2F386BCC-92E5-4290-94BC-C9E0A71099B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struction worker male with solid fill"/>
        </a:ext>
      </dgm:extLst>
    </dgm:pt>
    <dgm:pt modelId="{5494B1C5-D423-44EF-BB78-DC816A798371}" type="pres">
      <dgm:prSet presAssocID="{2F386BCC-92E5-4290-94BC-C9E0A71099B0}" presName="spaceRect" presStyleCnt="0"/>
      <dgm:spPr/>
    </dgm:pt>
    <dgm:pt modelId="{2B8C8FC6-F49D-4B62-8C1B-2D0C0EEBC23C}" type="pres">
      <dgm:prSet presAssocID="{2F386BCC-92E5-4290-94BC-C9E0A71099B0}" presName="parTx" presStyleLbl="revTx" presStyleIdx="1" presStyleCnt="4">
        <dgm:presLayoutVars>
          <dgm:chMax val="0"/>
          <dgm:chPref val="0"/>
        </dgm:presLayoutVars>
      </dgm:prSet>
      <dgm:spPr/>
    </dgm:pt>
    <dgm:pt modelId="{1DA95899-A75D-4F4F-A8CA-D6DEEF7CA8E9}" type="pres">
      <dgm:prSet presAssocID="{9E3604B2-AE49-47DE-A781-85BDC8188310}" presName="sibTrans" presStyleCnt="0"/>
      <dgm:spPr/>
    </dgm:pt>
    <dgm:pt modelId="{56315D0D-22FC-4D28-94D0-85E16CD9F9DA}" type="pres">
      <dgm:prSet presAssocID="{915DC879-A9E7-4B05-8684-EE9A3B66BEAB}" presName="compNode" presStyleCnt="0"/>
      <dgm:spPr/>
    </dgm:pt>
    <dgm:pt modelId="{A73CC609-2266-4940-B962-9B3E8F3CDCC4}" type="pres">
      <dgm:prSet presAssocID="{915DC879-A9E7-4B05-8684-EE9A3B66BEAB}" presName="bgRect" presStyleLbl="bgShp" presStyleIdx="2" presStyleCnt="4"/>
      <dgm:spPr/>
    </dgm:pt>
    <dgm:pt modelId="{747EF52B-AEAE-44F5-B188-5E86F5866EF2}" type="pres">
      <dgm:prSet presAssocID="{915DC879-A9E7-4B05-8684-EE9A3B66BEA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FA7CDE8D-F069-4F4D-93F1-B5EC374BD4A9}" type="pres">
      <dgm:prSet presAssocID="{915DC879-A9E7-4B05-8684-EE9A3B66BEAB}" presName="spaceRect" presStyleCnt="0"/>
      <dgm:spPr/>
    </dgm:pt>
    <dgm:pt modelId="{007E48B7-F2D0-4903-BB73-E4A38DE35D45}" type="pres">
      <dgm:prSet presAssocID="{915DC879-A9E7-4B05-8684-EE9A3B66BEAB}" presName="parTx" presStyleLbl="revTx" presStyleIdx="2" presStyleCnt="4">
        <dgm:presLayoutVars>
          <dgm:chMax val="0"/>
          <dgm:chPref val="0"/>
        </dgm:presLayoutVars>
      </dgm:prSet>
      <dgm:spPr/>
    </dgm:pt>
    <dgm:pt modelId="{2B14F953-2D4B-4B30-BF8E-ACA29D6DBF08}" type="pres">
      <dgm:prSet presAssocID="{B4E546C4-B6B0-42FC-A6A8-4C79F4FB0A7B}" presName="sibTrans" presStyleCnt="0"/>
      <dgm:spPr/>
    </dgm:pt>
    <dgm:pt modelId="{93A2D4A6-14E1-441F-B3D9-6AA6450E444B}" type="pres">
      <dgm:prSet presAssocID="{633C40A3-DCC1-444A-A256-B8A71F003366}" presName="compNode" presStyleCnt="0"/>
      <dgm:spPr/>
    </dgm:pt>
    <dgm:pt modelId="{F1E7AC47-4BD9-41BF-8E77-047656A45112}" type="pres">
      <dgm:prSet presAssocID="{633C40A3-DCC1-444A-A256-B8A71F003366}" presName="bgRect" presStyleLbl="bgShp" presStyleIdx="3" presStyleCnt="4"/>
      <dgm:spPr/>
    </dgm:pt>
    <dgm:pt modelId="{8ADA1A5D-371B-46F7-8BBF-19256FDD980F}" type="pres">
      <dgm:prSet presAssocID="{633C40A3-DCC1-444A-A256-B8A71F00336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ood Idea with solid fill"/>
        </a:ext>
      </dgm:extLst>
    </dgm:pt>
    <dgm:pt modelId="{5DF3576E-9ABB-406C-83A0-6DA601D6934D}" type="pres">
      <dgm:prSet presAssocID="{633C40A3-DCC1-444A-A256-B8A71F003366}" presName="spaceRect" presStyleCnt="0"/>
      <dgm:spPr/>
    </dgm:pt>
    <dgm:pt modelId="{2DEC2082-72EC-4B6C-B1ED-47377032BFA9}" type="pres">
      <dgm:prSet presAssocID="{633C40A3-DCC1-444A-A256-B8A71F00336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1EFB303-8BCE-4419-A1E0-BFF6622484B5}" srcId="{FF00AE1B-C6F4-4598-938F-899163BAC0D2}" destId="{134688D3-DC8C-4458-A971-BDDBBE516EAD}" srcOrd="0" destOrd="0" parTransId="{8C1559C7-CBF4-4585-B63A-789E2A74A0B5}" sibTransId="{8F214671-D973-4F2A-93EF-859A6A648876}"/>
    <dgm:cxn modelId="{F3B6041F-4654-47BE-97EE-DEB4A393C0DE}" srcId="{FF00AE1B-C6F4-4598-938F-899163BAC0D2}" destId="{915DC879-A9E7-4B05-8684-EE9A3B66BEAB}" srcOrd="2" destOrd="0" parTransId="{DA387F63-D17A-4F76-9F9E-57125257FE3D}" sibTransId="{B4E546C4-B6B0-42FC-A6A8-4C79F4FB0A7B}"/>
    <dgm:cxn modelId="{FD9E3B6E-E34C-4A4B-9505-E390A9767F72}" srcId="{FF00AE1B-C6F4-4598-938F-899163BAC0D2}" destId="{633C40A3-DCC1-444A-A256-B8A71F003366}" srcOrd="3" destOrd="0" parTransId="{7D78FAD4-D5E4-4B23-ACA5-2C30EE267958}" sibTransId="{E4B95631-BDB3-4FC8-A502-53FD9FE9F507}"/>
    <dgm:cxn modelId="{B67C649E-03CC-466C-BE0C-A09167A524A0}" type="presOf" srcId="{915DC879-A9E7-4B05-8684-EE9A3B66BEAB}" destId="{007E48B7-F2D0-4903-BB73-E4A38DE35D45}" srcOrd="0" destOrd="0" presId="urn:microsoft.com/office/officeart/2018/2/layout/IconVerticalSolidList"/>
    <dgm:cxn modelId="{DD60499E-405C-46A5-A8B5-B0134430BDD6}" type="presOf" srcId="{2F386BCC-92E5-4290-94BC-C9E0A71099B0}" destId="{2B8C8FC6-F49D-4B62-8C1B-2D0C0EEBC23C}" srcOrd="0" destOrd="0" presId="urn:microsoft.com/office/officeart/2018/2/layout/IconVerticalSolidList"/>
    <dgm:cxn modelId="{60C531A8-8952-44D9-BA5C-AD117B77653D}" srcId="{FF00AE1B-C6F4-4598-938F-899163BAC0D2}" destId="{2F386BCC-92E5-4290-94BC-C9E0A71099B0}" srcOrd="1" destOrd="0" parTransId="{6563FDF5-9757-4273-91F2-7D455415A9D0}" sibTransId="{9E3604B2-AE49-47DE-A781-85BDC8188310}"/>
    <dgm:cxn modelId="{1D624AC3-C073-4562-BEF9-0C8929B37911}" type="presOf" srcId="{FF00AE1B-C6F4-4598-938F-899163BAC0D2}" destId="{72A9394A-B90E-4EAC-AE3D-D502D9AEDD69}" srcOrd="0" destOrd="0" presId="urn:microsoft.com/office/officeart/2018/2/layout/IconVerticalSolidList"/>
    <dgm:cxn modelId="{4ED358ED-727D-4AEB-9A0E-8E16E68E2853}" type="presOf" srcId="{633C40A3-DCC1-444A-A256-B8A71F003366}" destId="{2DEC2082-72EC-4B6C-B1ED-47377032BFA9}" srcOrd="0" destOrd="0" presId="urn:microsoft.com/office/officeart/2018/2/layout/IconVerticalSolidList"/>
    <dgm:cxn modelId="{8543FBF5-D6C4-485D-93BF-393D3ABDC202}" type="presOf" srcId="{134688D3-DC8C-4458-A971-BDDBBE516EAD}" destId="{81AC212D-473E-4B5D-9C19-2A805FD94444}" srcOrd="0" destOrd="0" presId="urn:microsoft.com/office/officeart/2018/2/layout/IconVerticalSolidList"/>
    <dgm:cxn modelId="{750B5A75-E97B-4C4E-AEF8-FF98D30ADB50}" type="presParOf" srcId="{72A9394A-B90E-4EAC-AE3D-D502D9AEDD69}" destId="{C0BBBDA3-8180-4591-817F-1A9FBDDA884F}" srcOrd="0" destOrd="0" presId="urn:microsoft.com/office/officeart/2018/2/layout/IconVerticalSolidList"/>
    <dgm:cxn modelId="{DDCE5B0F-E833-44AD-ADCA-0E16602234DC}" type="presParOf" srcId="{C0BBBDA3-8180-4591-817F-1A9FBDDA884F}" destId="{90FFDA5B-8F2A-4929-8C8D-DE099EABBA77}" srcOrd="0" destOrd="0" presId="urn:microsoft.com/office/officeart/2018/2/layout/IconVerticalSolidList"/>
    <dgm:cxn modelId="{CD183B77-D97F-4460-88A6-FC4FFD939CF7}" type="presParOf" srcId="{C0BBBDA3-8180-4591-817F-1A9FBDDA884F}" destId="{349521F6-7CE7-42B0-AF26-ED1F2DBF185C}" srcOrd="1" destOrd="0" presId="urn:microsoft.com/office/officeart/2018/2/layout/IconVerticalSolidList"/>
    <dgm:cxn modelId="{6C8AD082-8749-48D7-B28F-5C4485E391F8}" type="presParOf" srcId="{C0BBBDA3-8180-4591-817F-1A9FBDDA884F}" destId="{2EB23BF9-4EA6-4277-ABDB-75CB727004D5}" srcOrd="2" destOrd="0" presId="urn:microsoft.com/office/officeart/2018/2/layout/IconVerticalSolidList"/>
    <dgm:cxn modelId="{F2A18F60-5EF8-4047-BCC7-DC82AB6A4763}" type="presParOf" srcId="{C0BBBDA3-8180-4591-817F-1A9FBDDA884F}" destId="{81AC212D-473E-4B5D-9C19-2A805FD94444}" srcOrd="3" destOrd="0" presId="urn:microsoft.com/office/officeart/2018/2/layout/IconVerticalSolidList"/>
    <dgm:cxn modelId="{8A3211C6-7B06-4BC9-89F1-16617C1BCB47}" type="presParOf" srcId="{72A9394A-B90E-4EAC-AE3D-D502D9AEDD69}" destId="{1C33AF36-EA9A-46DA-9C49-560E8A3C5D8C}" srcOrd="1" destOrd="0" presId="urn:microsoft.com/office/officeart/2018/2/layout/IconVerticalSolidList"/>
    <dgm:cxn modelId="{FDBE3342-6083-4627-9A9B-82F8B4C34998}" type="presParOf" srcId="{72A9394A-B90E-4EAC-AE3D-D502D9AEDD69}" destId="{507835BB-6235-4CFB-8766-D33815ADFC89}" srcOrd="2" destOrd="0" presId="urn:microsoft.com/office/officeart/2018/2/layout/IconVerticalSolidList"/>
    <dgm:cxn modelId="{6EE072AB-A729-499B-A65A-470257A95766}" type="presParOf" srcId="{507835BB-6235-4CFB-8766-D33815ADFC89}" destId="{8C5F2323-8DD1-4B95-B367-72636F03733A}" srcOrd="0" destOrd="0" presId="urn:microsoft.com/office/officeart/2018/2/layout/IconVerticalSolidList"/>
    <dgm:cxn modelId="{6BCE8142-A40F-4541-B17F-BA5CF6D774CD}" type="presParOf" srcId="{507835BB-6235-4CFB-8766-D33815ADFC89}" destId="{F2CB1372-0733-4561-9643-7A3384A392E6}" srcOrd="1" destOrd="0" presId="urn:microsoft.com/office/officeart/2018/2/layout/IconVerticalSolidList"/>
    <dgm:cxn modelId="{08FD5428-5CC1-483E-8E84-6D1E368211BB}" type="presParOf" srcId="{507835BB-6235-4CFB-8766-D33815ADFC89}" destId="{5494B1C5-D423-44EF-BB78-DC816A798371}" srcOrd="2" destOrd="0" presId="urn:microsoft.com/office/officeart/2018/2/layout/IconVerticalSolidList"/>
    <dgm:cxn modelId="{35AA42C0-A81D-4B54-9B15-3EC47D3C0354}" type="presParOf" srcId="{507835BB-6235-4CFB-8766-D33815ADFC89}" destId="{2B8C8FC6-F49D-4B62-8C1B-2D0C0EEBC23C}" srcOrd="3" destOrd="0" presId="urn:microsoft.com/office/officeart/2018/2/layout/IconVerticalSolidList"/>
    <dgm:cxn modelId="{0646A54F-02C2-4B43-9229-CAB5CB67A8CA}" type="presParOf" srcId="{72A9394A-B90E-4EAC-AE3D-D502D9AEDD69}" destId="{1DA95899-A75D-4F4F-A8CA-D6DEEF7CA8E9}" srcOrd="3" destOrd="0" presId="urn:microsoft.com/office/officeart/2018/2/layout/IconVerticalSolidList"/>
    <dgm:cxn modelId="{005AAE30-BA42-43EB-A197-25990B63DDB9}" type="presParOf" srcId="{72A9394A-B90E-4EAC-AE3D-D502D9AEDD69}" destId="{56315D0D-22FC-4D28-94D0-85E16CD9F9DA}" srcOrd="4" destOrd="0" presId="urn:microsoft.com/office/officeart/2018/2/layout/IconVerticalSolidList"/>
    <dgm:cxn modelId="{1FF9D21F-6E18-4C8A-810E-0E01DCEE87D9}" type="presParOf" srcId="{56315D0D-22FC-4D28-94D0-85E16CD9F9DA}" destId="{A73CC609-2266-4940-B962-9B3E8F3CDCC4}" srcOrd="0" destOrd="0" presId="urn:microsoft.com/office/officeart/2018/2/layout/IconVerticalSolidList"/>
    <dgm:cxn modelId="{1F4B34E4-DF5B-4137-AFF4-7236FD7C9A0A}" type="presParOf" srcId="{56315D0D-22FC-4D28-94D0-85E16CD9F9DA}" destId="{747EF52B-AEAE-44F5-B188-5E86F5866EF2}" srcOrd="1" destOrd="0" presId="urn:microsoft.com/office/officeart/2018/2/layout/IconVerticalSolidList"/>
    <dgm:cxn modelId="{661FE7A0-6A15-495A-B737-0A575D44E92F}" type="presParOf" srcId="{56315D0D-22FC-4D28-94D0-85E16CD9F9DA}" destId="{FA7CDE8D-F069-4F4D-93F1-B5EC374BD4A9}" srcOrd="2" destOrd="0" presId="urn:microsoft.com/office/officeart/2018/2/layout/IconVerticalSolidList"/>
    <dgm:cxn modelId="{DCD41220-EA8F-4907-919A-370E30E51090}" type="presParOf" srcId="{56315D0D-22FC-4D28-94D0-85E16CD9F9DA}" destId="{007E48B7-F2D0-4903-BB73-E4A38DE35D45}" srcOrd="3" destOrd="0" presId="urn:microsoft.com/office/officeart/2018/2/layout/IconVerticalSolidList"/>
    <dgm:cxn modelId="{5455F9B2-36C3-4A3C-A5BE-48C86EC82650}" type="presParOf" srcId="{72A9394A-B90E-4EAC-AE3D-D502D9AEDD69}" destId="{2B14F953-2D4B-4B30-BF8E-ACA29D6DBF08}" srcOrd="5" destOrd="0" presId="urn:microsoft.com/office/officeart/2018/2/layout/IconVerticalSolidList"/>
    <dgm:cxn modelId="{723C509F-F03F-419E-8190-F6BB578A916F}" type="presParOf" srcId="{72A9394A-B90E-4EAC-AE3D-D502D9AEDD69}" destId="{93A2D4A6-14E1-441F-B3D9-6AA6450E444B}" srcOrd="6" destOrd="0" presId="urn:microsoft.com/office/officeart/2018/2/layout/IconVerticalSolidList"/>
    <dgm:cxn modelId="{2B23F401-C4C4-4C42-AD48-1856D56D8324}" type="presParOf" srcId="{93A2D4A6-14E1-441F-B3D9-6AA6450E444B}" destId="{F1E7AC47-4BD9-41BF-8E77-047656A45112}" srcOrd="0" destOrd="0" presId="urn:microsoft.com/office/officeart/2018/2/layout/IconVerticalSolidList"/>
    <dgm:cxn modelId="{B63CA22E-684D-474C-9EE0-D5E71CC9A3D9}" type="presParOf" srcId="{93A2D4A6-14E1-441F-B3D9-6AA6450E444B}" destId="{8ADA1A5D-371B-46F7-8BBF-19256FDD980F}" srcOrd="1" destOrd="0" presId="urn:microsoft.com/office/officeart/2018/2/layout/IconVerticalSolidList"/>
    <dgm:cxn modelId="{CF4FD344-7336-43FC-B3AA-74C475A08358}" type="presParOf" srcId="{93A2D4A6-14E1-441F-B3D9-6AA6450E444B}" destId="{5DF3576E-9ABB-406C-83A0-6DA601D6934D}" srcOrd="2" destOrd="0" presId="urn:microsoft.com/office/officeart/2018/2/layout/IconVerticalSolidList"/>
    <dgm:cxn modelId="{D2E9DB46-EC94-4405-AA2E-08A1FE78257C}" type="presParOf" srcId="{93A2D4A6-14E1-441F-B3D9-6AA6450E444B}" destId="{2DEC2082-72EC-4B6C-B1ED-47377032BFA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C68C55-0DD7-47A2-958A-F1C646CBEB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5EC68D7-4532-484A-9F5F-26E2372D954E}">
      <dgm:prSet/>
      <dgm:spPr/>
      <dgm:t>
        <a:bodyPr/>
        <a:lstStyle/>
        <a:p>
          <a:pPr algn="ctr"/>
          <a:r>
            <a:rPr lang="th-TH" b="1" u="sng" dirty="0"/>
            <a:t>กรอบคำถามสำหรับการสัมภาษณ์เชิงลึก</a:t>
          </a:r>
          <a:endParaRPr lang="en-US" dirty="0"/>
        </a:p>
      </dgm:t>
    </dgm:pt>
    <dgm:pt modelId="{9C2CE07C-3F12-4404-B5E1-84200A2DE1B0}" type="parTrans" cxnId="{74F0CDBC-7EB7-46BD-9BAB-212BFA818C9D}">
      <dgm:prSet/>
      <dgm:spPr/>
      <dgm:t>
        <a:bodyPr/>
        <a:lstStyle/>
        <a:p>
          <a:endParaRPr lang="en-US"/>
        </a:p>
      </dgm:t>
    </dgm:pt>
    <dgm:pt modelId="{94FD6060-87F2-468D-8005-805260136843}" type="sibTrans" cxnId="{74F0CDBC-7EB7-46BD-9BAB-212BFA818C9D}">
      <dgm:prSet/>
      <dgm:spPr/>
      <dgm:t>
        <a:bodyPr/>
        <a:lstStyle/>
        <a:p>
          <a:endParaRPr lang="en-US"/>
        </a:p>
      </dgm:t>
    </dgm:pt>
    <dgm:pt modelId="{6B16D672-C7E9-48BF-9552-A2FE1FD88424}">
      <dgm:prSet/>
      <dgm:spPr/>
      <dgm:t>
        <a:bodyPr/>
        <a:lstStyle/>
        <a:p>
          <a:r>
            <a:rPr lang="th-TH" b="1"/>
            <a:t>มิติที่ </a:t>
          </a:r>
          <a:r>
            <a:rPr lang="en-US" b="1"/>
            <a:t>1 : </a:t>
          </a:r>
          <a:r>
            <a:rPr lang="th-TH" b="1"/>
            <a:t>นโยบายเทคโนโลยีดิจิทัลของกรมพัฒนาฝีมือแรงงาน</a:t>
          </a:r>
          <a:endParaRPr lang="en-US"/>
        </a:p>
      </dgm:t>
    </dgm:pt>
    <dgm:pt modelId="{3DEB5A1B-9685-40B9-9338-E24A68957BC5}" type="parTrans" cxnId="{57D1B944-4186-4148-ABF2-93902C1F4229}">
      <dgm:prSet/>
      <dgm:spPr/>
      <dgm:t>
        <a:bodyPr/>
        <a:lstStyle/>
        <a:p>
          <a:endParaRPr lang="en-US"/>
        </a:p>
      </dgm:t>
    </dgm:pt>
    <dgm:pt modelId="{D410EEF3-07FC-4665-8D1C-E2FEED6E5E2D}" type="sibTrans" cxnId="{57D1B944-4186-4148-ABF2-93902C1F4229}">
      <dgm:prSet/>
      <dgm:spPr/>
      <dgm:t>
        <a:bodyPr/>
        <a:lstStyle/>
        <a:p>
          <a:endParaRPr lang="en-US"/>
        </a:p>
      </dgm:t>
    </dgm:pt>
    <dgm:pt modelId="{B2590E71-71DF-440F-8F6A-4C30459537B6}">
      <dgm:prSet/>
      <dgm:spPr/>
      <dgm:t>
        <a:bodyPr/>
        <a:lstStyle/>
        <a:p>
          <a:r>
            <a:rPr lang="th-TH" b="1"/>
            <a:t>มิติที่ </a:t>
          </a:r>
          <a:r>
            <a:rPr lang="en-US" b="1"/>
            <a:t>2 : </a:t>
          </a:r>
          <a:r>
            <a:rPr lang="th-TH" b="1"/>
            <a:t>การนำเทคโนโลยีดิจิทัลมาใช้ในการให้บริการประชาชนและสถานประกอบกิจการ</a:t>
          </a:r>
          <a:endParaRPr lang="en-US"/>
        </a:p>
      </dgm:t>
    </dgm:pt>
    <dgm:pt modelId="{A65DF5F9-88FE-4E3B-87AE-CBCCC1377939}" type="parTrans" cxnId="{E53F357B-FD79-48A8-AF44-2D64649FB657}">
      <dgm:prSet/>
      <dgm:spPr/>
      <dgm:t>
        <a:bodyPr/>
        <a:lstStyle/>
        <a:p>
          <a:endParaRPr lang="en-US"/>
        </a:p>
      </dgm:t>
    </dgm:pt>
    <dgm:pt modelId="{12137E7B-6C9D-468D-BAA8-FA27A8901B6C}" type="sibTrans" cxnId="{E53F357B-FD79-48A8-AF44-2D64649FB657}">
      <dgm:prSet/>
      <dgm:spPr/>
      <dgm:t>
        <a:bodyPr/>
        <a:lstStyle/>
        <a:p>
          <a:endParaRPr lang="en-US"/>
        </a:p>
      </dgm:t>
    </dgm:pt>
    <dgm:pt modelId="{BE8C5B8A-65ED-45B9-BB61-0B7843199B50}">
      <dgm:prSet/>
      <dgm:spPr/>
      <dgm:t>
        <a:bodyPr/>
        <a:lstStyle/>
        <a:p>
          <a:r>
            <a:rPr lang="th-TH" b="1"/>
            <a:t>มิติที่ </a:t>
          </a:r>
          <a:r>
            <a:rPr lang="en-US" b="1"/>
            <a:t>3 : </a:t>
          </a:r>
          <a:r>
            <a:rPr lang="th-TH" b="1"/>
            <a:t>ระบบเทคโนโลยีดิจิทัลภายในองค์กร และการเชื่อมโยงเครือข่ายดิจิทัลระหว่างหน่วยงานภาครัฐ</a:t>
          </a:r>
          <a:endParaRPr lang="en-US"/>
        </a:p>
      </dgm:t>
    </dgm:pt>
    <dgm:pt modelId="{D7ABAB02-9A5F-4189-91A4-D154F96D99FE}" type="parTrans" cxnId="{E265A895-4A28-4CB4-9255-0609544B6097}">
      <dgm:prSet/>
      <dgm:spPr/>
      <dgm:t>
        <a:bodyPr/>
        <a:lstStyle/>
        <a:p>
          <a:endParaRPr lang="en-US"/>
        </a:p>
      </dgm:t>
    </dgm:pt>
    <dgm:pt modelId="{BFC8D4A8-B468-40FA-984A-982D8F7A5758}" type="sibTrans" cxnId="{E265A895-4A28-4CB4-9255-0609544B6097}">
      <dgm:prSet/>
      <dgm:spPr/>
      <dgm:t>
        <a:bodyPr/>
        <a:lstStyle/>
        <a:p>
          <a:endParaRPr lang="en-US"/>
        </a:p>
      </dgm:t>
    </dgm:pt>
    <dgm:pt modelId="{B8313DAF-EF3A-4E5A-999B-9C2E75766371}">
      <dgm:prSet/>
      <dgm:spPr/>
      <dgm:t>
        <a:bodyPr/>
        <a:lstStyle/>
        <a:p>
          <a:r>
            <a:rPr lang="th-TH" b="1"/>
            <a:t>มิติที่ </a:t>
          </a:r>
          <a:r>
            <a:rPr lang="en-US" b="1"/>
            <a:t>4 : </a:t>
          </a:r>
          <a:r>
            <a:rPr lang="th-TH" b="1"/>
            <a:t>การรักษาความปลอดภัยของระบบเทคโนโลยีดิจิทัล</a:t>
          </a:r>
          <a:endParaRPr lang="en-US"/>
        </a:p>
      </dgm:t>
    </dgm:pt>
    <dgm:pt modelId="{4C564953-A335-4EBF-A4FB-C0FFCBAAE208}" type="parTrans" cxnId="{97421A08-2685-41C4-831D-0270B1BAE5C1}">
      <dgm:prSet/>
      <dgm:spPr/>
      <dgm:t>
        <a:bodyPr/>
        <a:lstStyle/>
        <a:p>
          <a:endParaRPr lang="en-US"/>
        </a:p>
      </dgm:t>
    </dgm:pt>
    <dgm:pt modelId="{044AD4CE-4B9C-4E08-A0A7-85CFBF56E621}" type="sibTrans" cxnId="{97421A08-2685-41C4-831D-0270B1BAE5C1}">
      <dgm:prSet/>
      <dgm:spPr/>
      <dgm:t>
        <a:bodyPr/>
        <a:lstStyle/>
        <a:p>
          <a:endParaRPr lang="en-US"/>
        </a:p>
      </dgm:t>
    </dgm:pt>
    <dgm:pt modelId="{2F8DEDBA-0924-4ADE-9F84-621D5A10151A}">
      <dgm:prSet/>
      <dgm:spPr/>
      <dgm:t>
        <a:bodyPr/>
        <a:lstStyle/>
        <a:p>
          <a:r>
            <a:rPr lang="th-TH" b="1"/>
            <a:t>มิติที่ </a:t>
          </a:r>
          <a:r>
            <a:rPr lang="en-US" b="1"/>
            <a:t>5 : </a:t>
          </a:r>
          <a:r>
            <a:rPr lang="th-TH" b="1"/>
            <a:t>การเตรียมความพร้อมด้านทรัพยากรมนุษย์</a:t>
          </a:r>
          <a:endParaRPr lang="en-US"/>
        </a:p>
      </dgm:t>
    </dgm:pt>
    <dgm:pt modelId="{BFD62725-859B-4840-B790-BFF11D960A2C}" type="parTrans" cxnId="{BFD21B7D-B695-4634-A7E2-A6CD7CFC98E9}">
      <dgm:prSet/>
      <dgm:spPr/>
      <dgm:t>
        <a:bodyPr/>
        <a:lstStyle/>
        <a:p>
          <a:endParaRPr lang="en-US"/>
        </a:p>
      </dgm:t>
    </dgm:pt>
    <dgm:pt modelId="{DEC6CFB2-50CD-40D0-BE9B-EAF5DDC7BFB1}" type="sibTrans" cxnId="{BFD21B7D-B695-4634-A7E2-A6CD7CFC98E9}">
      <dgm:prSet/>
      <dgm:spPr/>
      <dgm:t>
        <a:bodyPr/>
        <a:lstStyle/>
        <a:p>
          <a:endParaRPr lang="en-US"/>
        </a:p>
      </dgm:t>
    </dgm:pt>
    <dgm:pt modelId="{6F17631E-6700-4EF3-8000-02C5DC685601}" type="pres">
      <dgm:prSet presAssocID="{CCC68C55-0DD7-47A2-958A-F1C646CBEB49}" presName="linear" presStyleCnt="0">
        <dgm:presLayoutVars>
          <dgm:animLvl val="lvl"/>
          <dgm:resizeHandles val="exact"/>
        </dgm:presLayoutVars>
      </dgm:prSet>
      <dgm:spPr/>
    </dgm:pt>
    <dgm:pt modelId="{D2EAABF3-E099-456B-82DA-721778D8FFF9}" type="pres">
      <dgm:prSet presAssocID="{65EC68D7-4532-484A-9F5F-26E2372D954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B946CBD-DD42-4AB5-A0F6-4360D79B4C3D}" type="pres">
      <dgm:prSet presAssocID="{94FD6060-87F2-468D-8005-805260136843}" presName="spacer" presStyleCnt="0"/>
      <dgm:spPr/>
    </dgm:pt>
    <dgm:pt modelId="{6876C93C-55DE-4260-80E6-593B1440C4EB}" type="pres">
      <dgm:prSet presAssocID="{6B16D672-C7E9-48BF-9552-A2FE1FD8842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65B9742-22D7-4029-A5E1-83F6A25AE22A}" type="pres">
      <dgm:prSet presAssocID="{D410EEF3-07FC-4665-8D1C-E2FEED6E5E2D}" presName="spacer" presStyleCnt="0"/>
      <dgm:spPr/>
    </dgm:pt>
    <dgm:pt modelId="{1D55C0A1-D054-4EF3-A971-21B56F1FFE98}" type="pres">
      <dgm:prSet presAssocID="{B2590E71-71DF-440F-8F6A-4C30459537B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23FF64C-479C-4BF7-B727-54E5D1487851}" type="pres">
      <dgm:prSet presAssocID="{12137E7B-6C9D-468D-BAA8-FA27A8901B6C}" presName="spacer" presStyleCnt="0"/>
      <dgm:spPr/>
    </dgm:pt>
    <dgm:pt modelId="{23D44F30-D9FF-477E-AC0B-EDFDAA0A2FDC}" type="pres">
      <dgm:prSet presAssocID="{BE8C5B8A-65ED-45B9-BB61-0B7843199B5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7D24BC7-5887-4C76-A798-491EF0432910}" type="pres">
      <dgm:prSet presAssocID="{BFC8D4A8-B468-40FA-984A-982D8F7A5758}" presName="spacer" presStyleCnt="0"/>
      <dgm:spPr/>
    </dgm:pt>
    <dgm:pt modelId="{3DF3733C-6C8C-460C-9D44-0C930DB0DE99}" type="pres">
      <dgm:prSet presAssocID="{B8313DAF-EF3A-4E5A-999B-9C2E7576637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E3E6428-A4A9-4A62-AEBA-87D4821D5CBF}" type="pres">
      <dgm:prSet presAssocID="{044AD4CE-4B9C-4E08-A0A7-85CFBF56E621}" presName="spacer" presStyleCnt="0"/>
      <dgm:spPr/>
    </dgm:pt>
    <dgm:pt modelId="{E4268F93-BE97-46E2-8E7F-819E309EB4C1}" type="pres">
      <dgm:prSet presAssocID="{2F8DEDBA-0924-4ADE-9F84-621D5A10151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7421A08-2685-41C4-831D-0270B1BAE5C1}" srcId="{CCC68C55-0DD7-47A2-958A-F1C646CBEB49}" destId="{B8313DAF-EF3A-4E5A-999B-9C2E75766371}" srcOrd="4" destOrd="0" parTransId="{4C564953-A335-4EBF-A4FB-C0FFCBAAE208}" sibTransId="{044AD4CE-4B9C-4E08-A0A7-85CFBF56E621}"/>
    <dgm:cxn modelId="{8CCF9339-EF2F-4566-9029-2689D7444D51}" type="presOf" srcId="{2F8DEDBA-0924-4ADE-9F84-621D5A10151A}" destId="{E4268F93-BE97-46E2-8E7F-819E309EB4C1}" srcOrd="0" destOrd="0" presId="urn:microsoft.com/office/officeart/2005/8/layout/vList2"/>
    <dgm:cxn modelId="{57D1B944-4186-4148-ABF2-93902C1F4229}" srcId="{CCC68C55-0DD7-47A2-958A-F1C646CBEB49}" destId="{6B16D672-C7E9-48BF-9552-A2FE1FD88424}" srcOrd="1" destOrd="0" parTransId="{3DEB5A1B-9685-40B9-9338-E24A68957BC5}" sibTransId="{D410EEF3-07FC-4665-8D1C-E2FEED6E5E2D}"/>
    <dgm:cxn modelId="{58C6E049-A42A-4554-896B-C7A96885E40E}" type="presOf" srcId="{B8313DAF-EF3A-4E5A-999B-9C2E75766371}" destId="{3DF3733C-6C8C-460C-9D44-0C930DB0DE99}" srcOrd="0" destOrd="0" presId="urn:microsoft.com/office/officeart/2005/8/layout/vList2"/>
    <dgm:cxn modelId="{E53F357B-FD79-48A8-AF44-2D64649FB657}" srcId="{CCC68C55-0DD7-47A2-958A-F1C646CBEB49}" destId="{B2590E71-71DF-440F-8F6A-4C30459537B6}" srcOrd="2" destOrd="0" parTransId="{A65DF5F9-88FE-4E3B-87AE-CBCCC1377939}" sibTransId="{12137E7B-6C9D-468D-BAA8-FA27A8901B6C}"/>
    <dgm:cxn modelId="{BFD21B7D-B695-4634-A7E2-A6CD7CFC98E9}" srcId="{CCC68C55-0DD7-47A2-958A-F1C646CBEB49}" destId="{2F8DEDBA-0924-4ADE-9F84-621D5A10151A}" srcOrd="5" destOrd="0" parTransId="{BFD62725-859B-4840-B790-BFF11D960A2C}" sibTransId="{DEC6CFB2-50CD-40D0-BE9B-EAF5DDC7BFB1}"/>
    <dgm:cxn modelId="{E265A895-4A28-4CB4-9255-0609544B6097}" srcId="{CCC68C55-0DD7-47A2-958A-F1C646CBEB49}" destId="{BE8C5B8A-65ED-45B9-BB61-0B7843199B50}" srcOrd="3" destOrd="0" parTransId="{D7ABAB02-9A5F-4189-91A4-D154F96D99FE}" sibTransId="{BFC8D4A8-B468-40FA-984A-982D8F7A5758}"/>
    <dgm:cxn modelId="{1CC65CA5-CA44-49F8-AF70-4D22821D7A8E}" type="presOf" srcId="{BE8C5B8A-65ED-45B9-BB61-0B7843199B50}" destId="{23D44F30-D9FF-477E-AC0B-EDFDAA0A2FDC}" srcOrd="0" destOrd="0" presId="urn:microsoft.com/office/officeart/2005/8/layout/vList2"/>
    <dgm:cxn modelId="{74F0CDBC-7EB7-46BD-9BAB-212BFA818C9D}" srcId="{CCC68C55-0DD7-47A2-958A-F1C646CBEB49}" destId="{65EC68D7-4532-484A-9F5F-26E2372D954E}" srcOrd="0" destOrd="0" parTransId="{9C2CE07C-3F12-4404-B5E1-84200A2DE1B0}" sibTransId="{94FD6060-87F2-468D-8005-805260136843}"/>
    <dgm:cxn modelId="{E85EFDCE-18D5-48DC-B3E1-431A0BB4A0BF}" type="presOf" srcId="{B2590E71-71DF-440F-8F6A-4C30459537B6}" destId="{1D55C0A1-D054-4EF3-A971-21B56F1FFE98}" srcOrd="0" destOrd="0" presId="urn:microsoft.com/office/officeart/2005/8/layout/vList2"/>
    <dgm:cxn modelId="{BB5445CF-8898-4C70-8E7D-DDA47F4D647D}" type="presOf" srcId="{CCC68C55-0DD7-47A2-958A-F1C646CBEB49}" destId="{6F17631E-6700-4EF3-8000-02C5DC685601}" srcOrd="0" destOrd="0" presId="urn:microsoft.com/office/officeart/2005/8/layout/vList2"/>
    <dgm:cxn modelId="{A4985FEC-390D-4D6E-9B8E-889963F94504}" type="presOf" srcId="{65EC68D7-4532-484A-9F5F-26E2372D954E}" destId="{D2EAABF3-E099-456B-82DA-721778D8FFF9}" srcOrd="0" destOrd="0" presId="urn:microsoft.com/office/officeart/2005/8/layout/vList2"/>
    <dgm:cxn modelId="{9B1264FA-BC3B-45A9-BF91-012A17CC8493}" type="presOf" srcId="{6B16D672-C7E9-48BF-9552-A2FE1FD88424}" destId="{6876C93C-55DE-4260-80E6-593B1440C4EB}" srcOrd="0" destOrd="0" presId="urn:microsoft.com/office/officeart/2005/8/layout/vList2"/>
    <dgm:cxn modelId="{C24A7585-61E0-4291-ACA5-2BE6A6E9CF43}" type="presParOf" srcId="{6F17631E-6700-4EF3-8000-02C5DC685601}" destId="{D2EAABF3-E099-456B-82DA-721778D8FFF9}" srcOrd="0" destOrd="0" presId="urn:microsoft.com/office/officeart/2005/8/layout/vList2"/>
    <dgm:cxn modelId="{D5D0EBD2-82A7-4BF9-8E23-6A5F76119A1C}" type="presParOf" srcId="{6F17631E-6700-4EF3-8000-02C5DC685601}" destId="{1B946CBD-DD42-4AB5-A0F6-4360D79B4C3D}" srcOrd="1" destOrd="0" presId="urn:microsoft.com/office/officeart/2005/8/layout/vList2"/>
    <dgm:cxn modelId="{FD49A7AA-8A1C-4599-896B-9144BA552B6D}" type="presParOf" srcId="{6F17631E-6700-4EF3-8000-02C5DC685601}" destId="{6876C93C-55DE-4260-80E6-593B1440C4EB}" srcOrd="2" destOrd="0" presId="urn:microsoft.com/office/officeart/2005/8/layout/vList2"/>
    <dgm:cxn modelId="{FF4A63ED-E4EE-4D9B-A9D4-AD06CF540AF5}" type="presParOf" srcId="{6F17631E-6700-4EF3-8000-02C5DC685601}" destId="{065B9742-22D7-4029-A5E1-83F6A25AE22A}" srcOrd="3" destOrd="0" presId="urn:microsoft.com/office/officeart/2005/8/layout/vList2"/>
    <dgm:cxn modelId="{D2866720-795C-4E13-9B11-199565AC1C1F}" type="presParOf" srcId="{6F17631E-6700-4EF3-8000-02C5DC685601}" destId="{1D55C0A1-D054-4EF3-A971-21B56F1FFE98}" srcOrd="4" destOrd="0" presId="urn:microsoft.com/office/officeart/2005/8/layout/vList2"/>
    <dgm:cxn modelId="{35E32448-0EC1-478D-B4D3-FDC14B7E7ED0}" type="presParOf" srcId="{6F17631E-6700-4EF3-8000-02C5DC685601}" destId="{023FF64C-479C-4BF7-B727-54E5D1487851}" srcOrd="5" destOrd="0" presId="urn:microsoft.com/office/officeart/2005/8/layout/vList2"/>
    <dgm:cxn modelId="{BB165185-1025-4BA9-89FB-C02264EB73C5}" type="presParOf" srcId="{6F17631E-6700-4EF3-8000-02C5DC685601}" destId="{23D44F30-D9FF-477E-AC0B-EDFDAA0A2FDC}" srcOrd="6" destOrd="0" presId="urn:microsoft.com/office/officeart/2005/8/layout/vList2"/>
    <dgm:cxn modelId="{59626D3A-0085-4BD0-B6BE-176EAE5D58C4}" type="presParOf" srcId="{6F17631E-6700-4EF3-8000-02C5DC685601}" destId="{07D24BC7-5887-4C76-A798-491EF0432910}" srcOrd="7" destOrd="0" presId="urn:microsoft.com/office/officeart/2005/8/layout/vList2"/>
    <dgm:cxn modelId="{9F290C9F-5B52-405C-92C6-D7824F812E76}" type="presParOf" srcId="{6F17631E-6700-4EF3-8000-02C5DC685601}" destId="{3DF3733C-6C8C-460C-9D44-0C930DB0DE99}" srcOrd="8" destOrd="0" presId="urn:microsoft.com/office/officeart/2005/8/layout/vList2"/>
    <dgm:cxn modelId="{AD1F4202-0470-4622-898B-C20AD611930A}" type="presParOf" srcId="{6F17631E-6700-4EF3-8000-02C5DC685601}" destId="{2E3E6428-A4A9-4A62-AEBA-87D4821D5CBF}" srcOrd="9" destOrd="0" presId="urn:microsoft.com/office/officeart/2005/8/layout/vList2"/>
    <dgm:cxn modelId="{5611D34A-8F9A-4EC4-A418-029A29C703BE}" type="presParOf" srcId="{6F17631E-6700-4EF3-8000-02C5DC685601}" destId="{E4268F93-BE97-46E2-8E7F-819E309EB4C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B3D4A6-F324-40FA-84B6-C07FD57976D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E80CF3C-E5A4-451A-9ED4-55A7A39E714B}">
      <dgm:prSet/>
      <dgm:spPr/>
      <dgm:t>
        <a:bodyPr/>
        <a:lstStyle/>
        <a:p>
          <a:r>
            <a:rPr lang="en-US" b="1"/>
            <a:t>Pillar</a:t>
          </a:r>
          <a:r>
            <a:rPr lang="th-TH" b="1"/>
            <a:t> </a:t>
          </a:r>
          <a:r>
            <a:rPr lang="en-US" b="1"/>
            <a:t>1 : Policies and Practice</a:t>
          </a:r>
          <a:endParaRPr lang="en-US"/>
        </a:p>
      </dgm:t>
    </dgm:pt>
    <dgm:pt modelId="{DE79FEB8-1C53-4E48-A810-3CEB85D68A32}" type="parTrans" cxnId="{CC1F3557-5148-4C66-B17E-AFBEAED588D5}">
      <dgm:prSet/>
      <dgm:spPr/>
      <dgm:t>
        <a:bodyPr/>
        <a:lstStyle/>
        <a:p>
          <a:endParaRPr lang="en-US"/>
        </a:p>
      </dgm:t>
    </dgm:pt>
    <dgm:pt modelId="{3B112B4B-63E4-44BE-9EDF-C581FB6649C1}" type="sibTrans" cxnId="{CC1F3557-5148-4C66-B17E-AFBEAED588D5}">
      <dgm:prSet/>
      <dgm:spPr/>
      <dgm:t>
        <a:bodyPr/>
        <a:lstStyle/>
        <a:p>
          <a:endParaRPr lang="en-US"/>
        </a:p>
      </dgm:t>
    </dgm:pt>
    <dgm:pt modelId="{B1219A27-58E5-4517-A32F-60CD9B20A535}">
      <dgm:prSet/>
      <dgm:spPr/>
      <dgm:t>
        <a:bodyPr/>
        <a:lstStyle/>
        <a:p>
          <a:r>
            <a:rPr lang="en-US" b="1"/>
            <a:t>Pillar</a:t>
          </a:r>
          <a:r>
            <a:rPr lang="th-TH" b="1"/>
            <a:t> </a:t>
          </a:r>
          <a:r>
            <a:rPr lang="en-US" b="1"/>
            <a:t>2 : Digital Capability</a:t>
          </a:r>
          <a:endParaRPr lang="en-US"/>
        </a:p>
      </dgm:t>
    </dgm:pt>
    <dgm:pt modelId="{94E39F51-3561-4C32-A247-DD663F5AD9D2}" type="parTrans" cxnId="{1103B219-664E-4449-9AC5-771E6446BF9F}">
      <dgm:prSet/>
      <dgm:spPr/>
      <dgm:t>
        <a:bodyPr/>
        <a:lstStyle/>
        <a:p>
          <a:endParaRPr lang="en-US"/>
        </a:p>
      </dgm:t>
    </dgm:pt>
    <dgm:pt modelId="{249006B7-C432-41AC-9551-3120A8BDD179}" type="sibTrans" cxnId="{1103B219-664E-4449-9AC5-771E6446BF9F}">
      <dgm:prSet/>
      <dgm:spPr/>
      <dgm:t>
        <a:bodyPr/>
        <a:lstStyle/>
        <a:p>
          <a:endParaRPr lang="en-US"/>
        </a:p>
      </dgm:t>
    </dgm:pt>
    <dgm:pt modelId="{60E98B13-2190-4DCE-87E4-870DC921CE62}">
      <dgm:prSet/>
      <dgm:spPr/>
      <dgm:t>
        <a:bodyPr/>
        <a:lstStyle/>
        <a:p>
          <a:r>
            <a:rPr lang="en-US" b="1"/>
            <a:t>Pillar</a:t>
          </a:r>
          <a:r>
            <a:rPr lang="th-TH" b="1"/>
            <a:t> </a:t>
          </a:r>
          <a:r>
            <a:rPr lang="en-US" b="1"/>
            <a:t>3 : Public Service </a:t>
          </a:r>
          <a:endParaRPr lang="en-US"/>
        </a:p>
      </dgm:t>
    </dgm:pt>
    <dgm:pt modelId="{D1A0067C-D364-4C9C-A8BC-F8206367A4D7}" type="parTrans" cxnId="{AA418C89-333B-44CA-8218-39CE5D47094F}">
      <dgm:prSet/>
      <dgm:spPr/>
      <dgm:t>
        <a:bodyPr/>
        <a:lstStyle/>
        <a:p>
          <a:endParaRPr lang="en-US"/>
        </a:p>
      </dgm:t>
    </dgm:pt>
    <dgm:pt modelId="{DB0F7089-CD33-4A30-9EFC-85903F4CE0A6}" type="sibTrans" cxnId="{AA418C89-333B-44CA-8218-39CE5D47094F}">
      <dgm:prSet/>
      <dgm:spPr/>
      <dgm:t>
        <a:bodyPr/>
        <a:lstStyle/>
        <a:p>
          <a:endParaRPr lang="en-US"/>
        </a:p>
      </dgm:t>
    </dgm:pt>
    <dgm:pt modelId="{6379B6AC-001F-4A16-B0C1-42B1D73EB017}">
      <dgm:prSet/>
      <dgm:spPr/>
      <dgm:t>
        <a:bodyPr/>
        <a:lstStyle/>
        <a:p>
          <a:r>
            <a:rPr lang="en-US" b="1"/>
            <a:t>Pillar</a:t>
          </a:r>
          <a:r>
            <a:rPr lang="th-TH" b="1"/>
            <a:t> </a:t>
          </a:r>
          <a:r>
            <a:rPr lang="en-US" b="1"/>
            <a:t>4 : Smart Back Office</a:t>
          </a:r>
          <a:endParaRPr lang="en-US"/>
        </a:p>
      </dgm:t>
    </dgm:pt>
    <dgm:pt modelId="{CE509E44-8FF6-4FEF-B786-9512DE2EB395}" type="parTrans" cxnId="{F30ECC89-5537-4FF2-B32F-24DF7ED29403}">
      <dgm:prSet/>
      <dgm:spPr/>
      <dgm:t>
        <a:bodyPr/>
        <a:lstStyle/>
        <a:p>
          <a:endParaRPr lang="en-US"/>
        </a:p>
      </dgm:t>
    </dgm:pt>
    <dgm:pt modelId="{7FDB9AD9-7E3A-477F-A3F9-015ED713BE42}" type="sibTrans" cxnId="{F30ECC89-5537-4FF2-B32F-24DF7ED29403}">
      <dgm:prSet/>
      <dgm:spPr/>
      <dgm:t>
        <a:bodyPr/>
        <a:lstStyle/>
        <a:p>
          <a:endParaRPr lang="en-US"/>
        </a:p>
      </dgm:t>
    </dgm:pt>
    <dgm:pt modelId="{12141403-ABED-460A-8A99-AE6D80E2889E}">
      <dgm:prSet/>
      <dgm:spPr/>
      <dgm:t>
        <a:bodyPr/>
        <a:lstStyle/>
        <a:p>
          <a:r>
            <a:rPr lang="en-US" b="1"/>
            <a:t>Pillar</a:t>
          </a:r>
          <a:r>
            <a:rPr lang="th-TH" b="1"/>
            <a:t> </a:t>
          </a:r>
          <a:r>
            <a:rPr lang="en-US" b="1"/>
            <a:t>5 : Secure and Efficient Infrastructure</a:t>
          </a:r>
          <a:endParaRPr lang="en-US"/>
        </a:p>
      </dgm:t>
    </dgm:pt>
    <dgm:pt modelId="{684BCFC7-8D98-436D-AE94-3A8082E1D68A}" type="parTrans" cxnId="{8F122234-B15F-4DA9-8F5C-FEB8C4277ADF}">
      <dgm:prSet/>
      <dgm:spPr/>
      <dgm:t>
        <a:bodyPr/>
        <a:lstStyle/>
        <a:p>
          <a:endParaRPr lang="en-US"/>
        </a:p>
      </dgm:t>
    </dgm:pt>
    <dgm:pt modelId="{B665C1EA-5EC1-44E4-B58B-CA359DFCB511}" type="sibTrans" cxnId="{8F122234-B15F-4DA9-8F5C-FEB8C4277ADF}">
      <dgm:prSet/>
      <dgm:spPr/>
      <dgm:t>
        <a:bodyPr/>
        <a:lstStyle/>
        <a:p>
          <a:endParaRPr lang="en-US"/>
        </a:p>
      </dgm:t>
    </dgm:pt>
    <dgm:pt modelId="{3B573001-1247-46DD-A239-BE91CF835312}">
      <dgm:prSet/>
      <dgm:spPr/>
      <dgm:t>
        <a:bodyPr/>
        <a:lstStyle/>
        <a:p>
          <a:r>
            <a:rPr lang="en-US" b="1"/>
            <a:t>Pillar 6 : Digital Technology Practices</a:t>
          </a:r>
          <a:endParaRPr lang="en-US"/>
        </a:p>
      </dgm:t>
    </dgm:pt>
    <dgm:pt modelId="{9F0BCD36-17CF-48ED-935D-D28010024A75}" type="parTrans" cxnId="{D62B4A5E-CAA0-4DAF-93AD-16FC8D50B080}">
      <dgm:prSet/>
      <dgm:spPr/>
      <dgm:t>
        <a:bodyPr/>
        <a:lstStyle/>
        <a:p>
          <a:endParaRPr lang="en-US"/>
        </a:p>
      </dgm:t>
    </dgm:pt>
    <dgm:pt modelId="{6421F6CE-EBFB-41A2-99BD-72129CE21068}" type="sibTrans" cxnId="{D62B4A5E-CAA0-4DAF-93AD-16FC8D50B080}">
      <dgm:prSet/>
      <dgm:spPr/>
      <dgm:t>
        <a:bodyPr/>
        <a:lstStyle/>
        <a:p>
          <a:endParaRPr lang="en-US"/>
        </a:p>
      </dgm:t>
    </dgm:pt>
    <dgm:pt modelId="{46FE0860-1471-4708-8F10-37A8AF10EAB6}" type="pres">
      <dgm:prSet presAssocID="{B4B3D4A6-F324-40FA-84B6-C07FD57976DB}" presName="linear" presStyleCnt="0">
        <dgm:presLayoutVars>
          <dgm:animLvl val="lvl"/>
          <dgm:resizeHandles val="exact"/>
        </dgm:presLayoutVars>
      </dgm:prSet>
      <dgm:spPr/>
    </dgm:pt>
    <dgm:pt modelId="{4BE51487-EE1B-4688-B625-E1B55081B569}" type="pres">
      <dgm:prSet presAssocID="{CE80CF3C-E5A4-451A-9ED4-55A7A39E714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18E3626-3A5E-440A-B103-7350BE74E9B1}" type="pres">
      <dgm:prSet presAssocID="{3B112B4B-63E4-44BE-9EDF-C581FB6649C1}" presName="spacer" presStyleCnt="0"/>
      <dgm:spPr/>
    </dgm:pt>
    <dgm:pt modelId="{DED9A044-5BC0-4783-8FB5-AFCCED56AA8E}" type="pres">
      <dgm:prSet presAssocID="{B1219A27-58E5-4517-A32F-60CD9B20A53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3081488-D599-48CA-A85B-D80D448ED360}" type="pres">
      <dgm:prSet presAssocID="{249006B7-C432-41AC-9551-3120A8BDD179}" presName="spacer" presStyleCnt="0"/>
      <dgm:spPr/>
    </dgm:pt>
    <dgm:pt modelId="{307D5122-C6C9-4748-9025-2ED6C9A6A452}" type="pres">
      <dgm:prSet presAssocID="{60E98B13-2190-4DCE-87E4-870DC921CE6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66A99F4-E8F6-4837-B8ED-5303D9210A84}" type="pres">
      <dgm:prSet presAssocID="{DB0F7089-CD33-4A30-9EFC-85903F4CE0A6}" presName="spacer" presStyleCnt="0"/>
      <dgm:spPr/>
    </dgm:pt>
    <dgm:pt modelId="{1A64466C-CA23-4E7E-B585-4360B7E8D07F}" type="pres">
      <dgm:prSet presAssocID="{6379B6AC-001F-4A16-B0C1-42B1D73EB01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70446DE-FABB-4B3A-8C29-6C94D01C5172}" type="pres">
      <dgm:prSet presAssocID="{7FDB9AD9-7E3A-477F-A3F9-015ED713BE42}" presName="spacer" presStyleCnt="0"/>
      <dgm:spPr/>
    </dgm:pt>
    <dgm:pt modelId="{ABDC1DF7-9522-4965-A954-A3E01D17F3B2}" type="pres">
      <dgm:prSet presAssocID="{12141403-ABED-460A-8A99-AE6D80E2889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EE055FD-EBE8-41DA-9ADA-DEACF8B947CC}" type="pres">
      <dgm:prSet presAssocID="{B665C1EA-5EC1-44E4-B58B-CA359DFCB511}" presName="spacer" presStyleCnt="0"/>
      <dgm:spPr/>
    </dgm:pt>
    <dgm:pt modelId="{514A2F07-2752-488C-8F93-6FCB1FF0134E}" type="pres">
      <dgm:prSet presAssocID="{3B573001-1247-46DD-A239-BE91CF83531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103B219-664E-4449-9AC5-771E6446BF9F}" srcId="{B4B3D4A6-F324-40FA-84B6-C07FD57976DB}" destId="{B1219A27-58E5-4517-A32F-60CD9B20A535}" srcOrd="1" destOrd="0" parTransId="{94E39F51-3561-4C32-A247-DD663F5AD9D2}" sibTransId="{249006B7-C432-41AC-9551-3120A8BDD179}"/>
    <dgm:cxn modelId="{8F122234-B15F-4DA9-8F5C-FEB8C4277ADF}" srcId="{B4B3D4A6-F324-40FA-84B6-C07FD57976DB}" destId="{12141403-ABED-460A-8A99-AE6D80E2889E}" srcOrd="4" destOrd="0" parTransId="{684BCFC7-8D98-436D-AE94-3A8082E1D68A}" sibTransId="{B665C1EA-5EC1-44E4-B58B-CA359DFCB511}"/>
    <dgm:cxn modelId="{D62B4A5E-CAA0-4DAF-93AD-16FC8D50B080}" srcId="{B4B3D4A6-F324-40FA-84B6-C07FD57976DB}" destId="{3B573001-1247-46DD-A239-BE91CF835312}" srcOrd="5" destOrd="0" parTransId="{9F0BCD36-17CF-48ED-935D-D28010024A75}" sibTransId="{6421F6CE-EBFB-41A2-99BD-72129CE21068}"/>
    <dgm:cxn modelId="{4F4D7F6C-A771-4EFC-A3EC-0BF7ED3AE5C1}" type="presOf" srcId="{60E98B13-2190-4DCE-87E4-870DC921CE62}" destId="{307D5122-C6C9-4748-9025-2ED6C9A6A452}" srcOrd="0" destOrd="0" presId="urn:microsoft.com/office/officeart/2005/8/layout/vList2"/>
    <dgm:cxn modelId="{867B9F70-BD64-4CD4-8D14-3037AA9ADBF4}" type="presOf" srcId="{CE80CF3C-E5A4-451A-9ED4-55A7A39E714B}" destId="{4BE51487-EE1B-4688-B625-E1B55081B569}" srcOrd="0" destOrd="0" presId="urn:microsoft.com/office/officeart/2005/8/layout/vList2"/>
    <dgm:cxn modelId="{CC1F3557-5148-4C66-B17E-AFBEAED588D5}" srcId="{B4B3D4A6-F324-40FA-84B6-C07FD57976DB}" destId="{CE80CF3C-E5A4-451A-9ED4-55A7A39E714B}" srcOrd="0" destOrd="0" parTransId="{DE79FEB8-1C53-4E48-A810-3CEB85D68A32}" sibTransId="{3B112B4B-63E4-44BE-9EDF-C581FB6649C1}"/>
    <dgm:cxn modelId="{81AD1685-B6BB-475E-9A70-132E0D40A54E}" type="presOf" srcId="{B1219A27-58E5-4517-A32F-60CD9B20A535}" destId="{DED9A044-5BC0-4783-8FB5-AFCCED56AA8E}" srcOrd="0" destOrd="0" presId="urn:microsoft.com/office/officeart/2005/8/layout/vList2"/>
    <dgm:cxn modelId="{AA418C89-333B-44CA-8218-39CE5D47094F}" srcId="{B4B3D4A6-F324-40FA-84B6-C07FD57976DB}" destId="{60E98B13-2190-4DCE-87E4-870DC921CE62}" srcOrd="2" destOrd="0" parTransId="{D1A0067C-D364-4C9C-A8BC-F8206367A4D7}" sibTransId="{DB0F7089-CD33-4A30-9EFC-85903F4CE0A6}"/>
    <dgm:cxn modelId="{F30ECC89-5537-4FF2-B32F-24DF7ED29403}" srcId="{B4B3D4A6-F324-40FA-84B6-C07FD57976DB}" destId="{6379B6AC-001F-4A16-B0C1-42B1D73EB017}" srcOrd="3" destOrd="0" parTransId="{CE509E44-8FF6-4FEF-B786-9512DE2EB395}" sibTransId="{7FDB9AD9-7E3A-477F-A3F9-015ED713BE42}"/>
    <dgm:cxn modelId="{C24C53AB-E514-4966-A75B-ED7F5C0016B7}" type="presOf" srcId="{3B573001-1247-46DD-A239-BE91CF835312}" destId="{514A2F07-2752-488C-8F93-6FCB1FF0134E}" srcOrd="0" destOrd="0" presId="urn:microsoft.com/office/officeart/2005/8/layout/vList2"/>
    <dgm:cxn modelId="{A2736EAC-93BB-4177-B2A7-0964048379E4}" type="presOf" srcId="{12141403-ABED-460A-8A99-AE6D80E2889E}" destId="{ABDC1DF7-9522-4965-A954-A3E01D17F3B2}" srcOrd="0" destOrd="0" presId="urn:microsoft.com/office/officeart/2005/8/layout/vList2"/>
    <dgm:cxn modelId="{D27E17D3-EA92-4A96-94AB-05598C6A724F}" type="presOf" srcId="{B4B3D4A6-F324-40FA-84B6-C07FD57976DB}" destId="{46FE0860-1471-4708-8F10-37A8AF10EAB6}" srcOrd="0" destOrd="0" presId="urn:microsoft.com/office/officeart/2005/8/layout/vList2"/>
    <dgm:cxn modelId="{635897EF-304D-4B6A-96D0-84F5476996E5}" type="presOf" srcId="{6379B6AC-001F-4A16-B0C1-42B1D73EB017}" destId="{1A64466C-CA23-4E7E-B585-4360B7E8D07F}" srcOrd="0" destOrd="0" presId="urn:microsoft.com/office/officeart/2005/8/layout/vList2"/>
    <dgm:cxn modelId="{61570CB2-E597-482D-8E05-F5976ED85C1B}" type="presParOf" srcId="{46FE0860-1471-4708-8F10-37A8AF10EAB6}" destId="{4BE51487-EE1B-4688-B625-E1B55081B569}" srcOrd="0" destOrd="0" presId="urn:microsoft.com/office/officeart/2005/8/layout/vList2"/>
    <dgm:cxn modelId="{65D33F20-74E1-4BAD-85D8-5E36DC496C0E}" type="presParOf" srcId="{46FE0860-1471-4708-8F10-37A8AF10EAB6}" destId="{318E3626-3A5E-440A-B103-7350BE74E9B1}" srcOrd="1" destOrd="0" presId="urn:microsoft.com/office/officeart/2005/8/layout/vList2"/>
    <dgm:cxn modelId="{50FA36FC-A05E-4F65-B352-0B762922BCFE}" type="presParOf" srcId="{46FE0860-1471-4708-8F10-37A8AF10EAB6}" destId="{DED9A044-5BC0-4783-8FB5-AFCCED56AA8E}" srcOrd="2" destOrd="0" presId="urn:microsoft.com/office/officeart/2005/8/layout/vList2"/>
    <dgm:cxn modelId="{3F04F4D4-2D19-4A35-A10E-830BAA5B39C3}" type="presParOf" srcId="{46FE0860-1471-4708-8F10-37A8AF10EAB6}" destId="{93081488-D599-48CA-A85B-D80D448ED360}" srcOrd="3" destOrd="0" presId="urn:microsoft.com/office/officeart/2005/8/layout/vList2"/>
    <dgm:cxn modelId="{99599BD9-4069-4B25-9E35-38AE4C1C5E29}" type="presParOf" srcId="{46FE0860-1471-4708-8F10-37A8AF10EAB6}" destId="{307D5122-C6C9-4748-9025-2ED6C9A6A452}" srcOrd="4" destOrd="0" presId="urn:microsoft.com/office/officeart/2005/8/layout/vList2"/>
    <dgm:cxn modelId="{B31D538D-C8C2-4AEB-8179-F18AAD530B0B}" type="presParOf" srcId="{46FE0860-1471-4708-8F10-37A8AF10EAB6}" destId="{266A99F4-E8F6-4837-B8ED-5303D9210A84}" srcOrd="5" destOrd="0" presId="urn:microsoft.com/office/officeart/2005/8/layout/vList2"/>
    <dgm:cxn modelId="{EF88D70E-EE74-496C-A99A-9F845C46D799}" type="presParOf" srcId="{46FE0860-1471-4708-8F10-37A8AF10EAB6}" destId="{1A64466C-CA23-4E7E-B585-4360B7E8D07F}" srcOrd="6" destOrd="0" presId="urn:microsoft.com/office/officeart/2005/8/layout/vList2"/>
    <dgm:cxn modelId="{EEC2457B-EF46-4B62-952C-ACD69FA1FE58}" type="presParOf" srcId="{46FE0860-1471-4708-8F10-37A8AF10EAB6}" destId="{070446DE-FABB-4B3A-8C29-6C94D01C5172}" srcOrd="7" destOrd="0" presId="urn:microsoft.com/office/officeart/2005/8/layout/vList2"/>
    <dgm:cxn modelId="{F9B711F7-3878-4411-BB14-FF8382DE7198}" type="presParOf" srcId="{46FE0860-1471-4708-8F10-37A8AF10EAB6}" destId="{ABDC1DF7-9522-4965-A954-A3E01D17F3B2}" srcOrd="8" destOrd="0" presId="urn:microsoft.com/office/officeart/2005/8/layout/vList2"/>
    <dgm:cxn modelId="{6917368F-B10E-41AC-AA62-AB0EE0EFD99E}" type="presParOf" srcId="{46FE0860-1471-4708-8F10-37A8AF10EAB6}" destId="{CEE055FD-EBE8-41DA-9ADA-DEACF8B947CC}" srcOrd="9" destOrd="0" presId="urn:microsoft.com/office/officeart/2005/8/layout/vList2"/>
    <dgm:cxn modelId="{1C05205B-13C1-46A8-BD8D-4DFF8E6427E9}" type="presParOf" srcId="{46FE0860-1471-4708-8F10-37A8AF10EAB6}" destId="{514A2F07-2752-488C-8F93-6FCB1FF0134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780883-0756-4FE8-8E49-966F2693FFF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B05CA8-8FBD-46DB-87A6-ACA13A830395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 dirty="0"/>
            <a:t>โครงการที่ได้รับนโยบายหรือมอบหมายจากหน่วยงานอื่น มายังกระทรวงแรงงาน หรือกรมพัฒนาฝีมือแรงงาน</a:t>
          </a:r>
          <a:endParaRPr lang="en-US" dirty="0"/>
        </a:p>
      </dgm:t>
    </dgm:pt>
    <dgm:pt modelId="{23AAD026-1966-438F-91ED-8048C493C874}" type="parTrans" cxnId="{BDE44109-6903-4193-BECC-E2468687E7B9}">
      <dgm:prSet/>
      <dgm:spPr/>
      <dgm:t>
        <a:bodyPr/>
        <a:lstStyle/>
        <a:p>
          <a:endParaRPr lang="en-US"/>
        </a:p>
      </dgm:t>
    </dgm:pt>
    <dgm:pt modelId="{6ED3737D-21BD-4F17-A838-B5684EFAF326}" type="sibTrans" cxnId="{BDE44109-6903-4193-BECC-E2468687E7B9}">
      <dgm:prSet/>
      <dgm:spPr/>
      <dgm:t>
        <a:bodyPr/>
        <a:lstStyle/>
        <a:p>
          <a:endParaRPr lang="en-US"/>
        </a:p>
      </dgm:t>
    </dgm:pt>
    <dgm:pt modelId="{286DB9BA-B400-4899-B30F-463F4414704C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 dirty="0"/>
            <a:t>โครงการที่กระทรวงแรงงาน มอบนโยบายหรือมอบหมายให้ กรมพัฒนาฝีมือแรงงาน รับผิดชอบดำเนินการ </a:t>
          </a:r>
          <a:endParaRPr lang="en-US" dirty="0"/>
        </a:p>
      </dgm:t>
    </dgm:pt>
    <dgm:pt modelId="{14ACC936-E955-436A-A342-C17F74C503B4}" type="parTrans" cxnId="{3A468DFA-0D02-4D66-B3AE-E01DD5260533}">
      <dgm:prSet/>
      <dgm:spPr/>
      <dgm:t>
        <a:bodyPr/>
        <a:lstStyle/>
        <a:p>
          <a:endParaRPr lang="en-US"/>
        </a:p>
      </dgm:t>
    </dgm:pt>
    <dgm:pt modelId="{5B3647EC-9ED6-49E1-BAE8-10FAF7BBAFEE}" type="sibTrans" cxnId="{3A468DFA-0D02-4D66-B3AE-E01DD5260533}">
      <dgm:prSet/>
      <dgm:spPr/>
      <dgm:t>
        <a:bodyPr/>
        <a:lstStyle/>
        <a:p>
          <a:endParaRPr lang="en-US"/>
        </a:p>
      </dgm:t>
    </dgm:pt>
    <dgm:pt modelId="{789EA2E7-A3D3-4FD5-872B-C7C7DC6284D1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/>
            <a:t>โครงการที่หน่วยงานภายในกรมพัฒนาฝีมือแรงงานมอบหมายสนับสนุนหรือดำเนินการ</a:t>
          </a:r>
          <a:endParaRPr lang="en-US"/>
        </a:p>
      </dgm:t>
    </dgm:pt>
    <dgm:pt modelId="{4B34FCB7-3B74-4369-AB82-1CE2E311964F}" type="parTrans" cxnId="{FE223FDB-214E-4DC5-A55F-77AA0E98B2D5}">
      <dgm:prSet/>
      <dgm:spPr/>
      <dgm:t>
        <a:bodyPr/>
        <a:lstStyle/>
        <a:p>
          <a:endParaRPr lang="en-US"/>
        </a:p>
      </dgm:t>
    </dgm:pt>
    <dgm:pt modelId="{09F89ADD-6DDE-4560-90C4-FB00C00DABA0}" type="sibTrans" cxnId="{FE223FDB-214E-4DC5-A55F-77AA0E98B2D5}">
      <dgm:prSet/>
      <dgm:spPr/>
      <dgm:t>
        <a:bodyPr/>
        <a:lstStyle/>
        <a:p>
          <a:endParaRPr lang="en-US"/>
        </a:p>
      </dgm:t>
    </dgm:pt>
    <dgm:pt modelId="{BCF6440E-1991-4295-AFB4-48BC09088FD4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/>
            <a:t>โครงการที่หน่วยงานมีนโยบายดำเนินการ </a:t>
          </a:r>
          <a:endParaRPr lang="en-US"/>
        </a:p>
      </dgm:t>
    </dgm:pt>
    <dgm:pt modelId="{53893A6A-FA03-49A2-858F-33DD4A232220}" type="parTrans" cxnId="{ABD2AB35-E641-4CC2-A499-B966496C3CA7}">
      <dgm:prSet/>
      <dgm:spPr/>
      <dgm:t>
        <a:bodyPr/>
        <a:lstStyle/>
        <a:p>
          <a:endParaRPr lang="en-US"/>
        </a:p>
      </dgm:t>
    </dgm:pt>
    <dgm:pt modelId="{B882D8FF-17E5-44EB-B2C1-BB1597590513}" type="sibTrans" cxnId="{ABD2AB35-E641-4CC2-A499-B966496C3CA7}">
      <dgm:prSet/>
      <dgm:spPr/>
      <dgm:t>
        <a:bodyPr/>
        <a:lstStyle/>
        <a:p>
          <a:endParaRPr lang="en-US"/>
        </a:p>
      </dgm:t>
    </dgm:pt>
    <dgm:pt modelId="{57E96AAF-FFC7-4F78-BA51-0068692436B0}" type="pres">
      <dgm:prSet presAssocID="{4F780883-0756-4FE8-8E49-966F2693FFF4}" presName="root" presStyleCnt="0">
        <dgm:presLayoutVars>
          <dgm:dir/>
          <dgm:resizeHandles val="exact"/>
        </dgm:presLayoutVars>
      </dgm:prSet>
      <dgm:spPr/>
    </dgm:pt>
    <dgm:pt modelId="{69783EE9-F6E2-49C5-86DA-35E10966CDEB}" type="pres">
      <dgm:prSet presAssocID="{7CB05CA8-8FBD-46DB-87A6-ACA13A830395}" presName="compNode" presStyleCnt="0"/>
      <dgm:spPr/>
    </dgm:pt>
    <dgm:pt modelId="{241055C3-E8FE-40FF-9C09-33AEDFBA7DDF}" type="pres">
      <dgm:prSet presAssocID="{7CB05CA8-8FBD-46DB-87A6-ACA13A830395}" presName="bgRect" presStyleLbl="bgShp" presStyleIdx="0" presStyleCnt="4"/>
      <dgm:spPr/>
    </dgm:pt>
    <dgm:pt modelId="{C90C3C6B-B2CE-4587-A678-DBA5D1846D9A}" type="pres">
      <dgm:prSet presAssocID="{7CB05CA8-8FBD-46DB-87A6-ACA13A83039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g with solid fill"/>
        </a:ext>
      </dgm:extLst>
    </dgm:pt>
    <dgm:pt modelId="{582AEB5F-1BEC-4E6E-A5CF-EEBA4602A7AA}" type="pres">
      <dgm:prSet presAssocID="{7CB05CA8-8FBD-46DB-87A6-ACA13A830395}" presName="spaceRect" presStyleCnt="0"/>
      <dgm:spPr/>
    </dgm:pt>
    <dgm:pt modelId="{B6602AEF-BDF9-4285-9972-3AFF2732605B}" type="pres">
      <dgm:prSet presAssocID="{7CB05CA8-8FBD-46DB-87A6-ACA13A830395}" presName="parTx" presStyleLbl="revTx" presStyleIdx="0" presStyleCnt="4">
        <dgm:presLayoutVars>
          <dgm:chMax val="0"/>
          <dgm:chPref val="0"/>
        </dgm:presLayoutVars>
      </dgm:prSet>
      <dgm:spPr/>
    </dgm:pt>
    <dgm:pt modelId="{EF47D048-2A97-4EDE-8A4D-74028293B4A2}" type="pres">
      <dgm:prSet presAssocID="{6ED3737D-21BD-4F17-A838-B5684EFAF326}" presName="sibTrans" presStyleCnt="0"/>
      <dgm:spPr/>
    </dgm:pt>
    <dgm:pt modelId="{B898964E-2C3A-48DA-A163-A54286600DC5}" type="pres">
      <dgm:prSet presAssocID="{286DB9BA-B400-4899-B30F-463F4414704C}" presName="compNode" presStyleCnt="0"/>
      <dgm:spPr/>
    </dgm:pt>
    <dgm:pt modelId="{4F675FC2-784D-4CB2-8512-0C4D9CD08D96}" type="pres">
      <dgm:prSet presAssocID="{286DB9BA-B400-4899-B30F-463F4414704C}" presName="bgRect" presStyleLbl="bgShp" presStyleIdx="1" presStyleCnt="4"/>
      <dgm:spPr/>
    </dgm:pt>
    <dgm:pt modelId="{A61DCD56-3D9B-47BA-BC22-8795D3FBEFB8}" type="pres">
      <dgm:prSet presAssocID="{286DB9BA-B400-4899-B30F-463F4414704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agement with solid fill"/>
        </a:ext>
      </dgm:extLst>
    </dgm:pt>
    <dgm:pt modelId="{2D637F12-EBF5-4B2B-9641-2B0AC3D60C19}" type="pres">
      <dgm:prSet presAssocID="{286DB9BA-B400-4899-B30F-463F4414704C}" presName="spaceRect" presStyleCnt="0"/>
      <dgm:spPr/>
    </dgm:pt>
    <dgm:pt modelId="{1D76DA73-9046-4DA9-8BC7-CC5158B997FF}" type="pres">
      <dgm:prSet presAssocID="{286DB9BA-B400-4899-B30F-463F4414704C}" presName="parTx" presStyleLbl="revTx" presStyleIdx="1" presStyleCnt="4">
        <dgm:presLayoutVars>
          <dgm:chMax val="0"/>
          <dgm:chPref val="0"/>
        </dgm:presLayoutVars>
      </dgm:prSet>
      <dgm:spPr/>
    </dgm:pt>
    <dgm:pt modelId="{77D0108B-51E1-4950-A7A6-715AC9C1E4DF}" type="pres">
      <dgm:prSet presAssocID="{5B3647EC-9ED6-49E1-BAE8-10FAF7BBAFEE}" presName="sibTrans" presStyleCnt="0"/>
      <dgm:spPr/>
    </dgm:pt>
    <dgm:pt modelId="{85B3613A-8636-4843-84C6-A299EF4DDF0E}" type="pres">
      <dgm:prSet presAssocID="{789EA2E7-A3D3-4FD5-872B-C7C7DC6284D1}" presName="compNode" presStyleCnt="0"/>
      <dgm:spPr/>
    </dgm:pt>
    <dgm:pt modelId="{5CABEC78-CE1F-4664-9BD4-CE836E2138F7}" type="pres">
      <dgm:prSet presAssocID="{789EA2E7-A3D3-4FD5-872B-C7C7DC6284D1}" presName="bgRect" presStyleLbl="bgShp" presStyleIdx="2" presStyleCnt="4"/>
      <dgm:spPr/>
    </dgm:pt>
    <dgm:pt modelId="{199339DD-2DAE-41F6-AA3B-B609127A47BA}" type="pres">
      <dgm:prSet presAssocID="{789EA2E7-A3D3-4FD5-872B-C7C7DC6284D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3F71D5DF-23E9-46F3-B2CB-D4A17AA19FA5}" type="pres">
      <dgm:prSet presAssocID="{789EA2E7-A3D3-4FD5-872B-C7C7DC6284D1}" presName="spaceRect" presStyleCnt="0"/>
      <dgm:spPr/>
    </dgm:pt>
    <dgm:pt modelId="{086E650F-9CC0-4FDE-8CD5-3C368DD175AF}" type="pres">
      <dgm:prSet presAssocID="{789EA2E7-A3D3-4FD5-872B-C7C7DC6284D1}" presName="parTx" presStyleLbl="revTx" presStyleIdx="2" presStyleCnt="4">
        <dgm:presLayoutVars>
          <dgm:chMax val="0"/>
          <dgm:chPref val="0"/>
        </dgm:presLayoutVars>
      </dgm:prSet>
      <dgm:spPr/>
    </dgm:pt>
    <dgm:pt modelId="{17EC7E12-A512-4E8E-8F3A-679246EC274E}" type="pres">
      <dgm:prSet presAssocID="{09F89ADD-6DDE-4560-90C4-FB00C00DABA0}" presName="sibTrans" presStyleCnt="0"/>
      <dgm:spPr/>
    </dgm:pt>
    <dgm:pt modelId="{E5E19235-D924-4416-B650-B57F01513CC1}" type="pres">
      <dgm:prSet presAssocID="{BCF6440E-1991-4295-AFB4-48BC09088FD4}" presName="compNode" presStyleCnt="0"/>
      <dgm:spPr/>
    </dgm:pt>
    <dgm:pt modelId="{4F7B2414-92C8-49E7-BE23-FCE13BD53F99}" type="pres">
      <dgm:prSet presAssocID="{BCF6440E-1991-4295-AFB4-48BC09088FD4}" presName="bgRect" presStyleLbl="bgShp" presStyleIdx="3" presStyleCnt="4"/>
      <dgm:spPr/>
    </dgm:pt>
    <dgm:pt modelId="{E37C63BD-F71C-4DD5-A153-868C7ECF602F}" type="pres">
      <dgm:prSet presAssocID="{BCF6440E-1991-4295-AFB4-48BC09088FD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dea with solid fill"/>
        </a:ext>
      </dgm:extLst>
    </dgm:pt>
    <dgm:pt modelId="{9EC309CA-CCB9-48C7-9953-1094AD6E9D4B}" type="pres">
      <dgm:prSet presAssocID="{BCF6440E-1991-4295-AFB4-48BC09088FD4}" presName="spaceRect" presStyleCnt="0"/>
      <dgm:spPr/>
    </dgm:pt>
    <dgm:pt modelId="{30C00F36-047A-4053-AE4F-6AA52A15BA19}" type="pres">
      <dgm:prSet presAssocID="{BCF6440E-1991-4295-AFB4-48BC09088FD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DE44109-6903-4193-BECC-E2468687E7B9}" srcId="{4F780883-0756-4FE8-8E49-966F2693FFF4}" destId="{7CB05CA8-8FBD-46DB-87A6-ACA13A830395}" srcOrd="0" destOrd="0" parTransId="{23AAD026-1966-438F-91ED-8048C493C874}" sibTransId="{6ED3737D-21BD-4F17-A838-B5684EFAF326}"/>
    <dgm:cxn modelId="{ABD2AB35-E641-4CC2-A499-B966496C3CA7}" srcId="{4F780883-0756-4FE8-8E49-966F2693FFF4}" destId="{BCF6440E-1991-4295-AFB4-48BC09088FD4}" srcOrd="3" destOrd="0" parTransId="{53893A6A-FA03-49A2-858F-33DD4A232220}" sibTransId="{B882D8FF-17E5-44EB-B2C1-BB1597590513}"/>
    <dgm:cxn modelId="{5F3D5F59-48DF-4217-86BB-134F288DAE81}" type="presOf" srcId="{4F780883-0756-4FE8-8E49-966F2693FFF4}" destId="{57E96AAF-FFC7-4F78-BA51-0068692436B0}" srcOrd="0" destOrd="0" presId="urn:microsoft.com/office/officeart/2018/2/layout/IconVerticalSolidList"/>
    <dgm:cxn modelId="{40EB4E5A-4C1F-4A07-A75D-561560F750FD}" type="presOf" srcId="{286DB9BA-B400-4899-B30F-463F4414704C}" destId="{1D76DA73-9046-4DA9-8BC7-CC5158B997FF}" srcOrd="0" destOrd="0" presId="urn:microsoft.com/office/officeart/2018/2/layout/IconVerticalSolidList"/>
    <dgm:cxn modelId="{CBAC6689-926B-45B3-980D-1785D4E00D6A}" type="presOf" srcId="{BCF6440E-1991-4295-AFB4-48BC09088FD4}" destId="{30C00F36-047A-4053-AE4F-6AA52A15BA19}" srcOrd="0" destOrd="0" presId="urn:microsoft.com/office/officeart/2018/2/layout/IconVerticalSolidList"/>
    <dgm:cxn modelId="{006F94D1-5C55-40CF-81E5-C86E916156C6}" type="presOf" srcId="{7CB05CA8-8FBD-46DB-87A6-ACA13A830395}" destId="{B6602AEF-BDF9-4285-9972-3AFF2732605B}" srcOrd="0" destOrd="0" presId="urn:microsoft.com/office/officeart/2018/2/layout/IconVerticalSolidList"/>
    <dgm:cxn modelId="{FE223FDB-214E-4DC5-A55F-77AA0E98B2D5}" srcId="{4F780883-0756-4FE8-8E49-966F2693FFF4}" destId="{789EA2E7-A3D3-4FD5-872B-C7C7DC6284D1}" srcOrd="2" destOrd="0" parTransId="{4B34FCB7-3B74-4369-AB82-1CE2E311964F}" sibTransId="{09F89ADD-6DDE-4560-90C4-FB00C00DABA0}"/>
    <dgm:cxn modelId="{B5AA5EF5-BC7D-41D0-A891-33BF29CFD4FD}" type="presOf" srcId="{789EA2E7-A3D3-4FD5-872B-C7C7DC6284D1}" destId="{086E650F-9CC0-4FDE-8CD5-3C368DD175AF}" srcOrd="0" destOrd="0" presId="urn:microsoft.com/office/officeart/2018/2/layout/IconVerticalSolidList"/>
    <dgm:cxn modelId="{3A468DFA-0D02-4D66-B3AE-E01DD5260533}" srcId="{4F780883-0756-4FE8-8E49-966F2693FFF4}" destId="{286DB9BA-B400-4899-B30F-463F4414704C}" srcOrd="1" destOrd="0" parTransId="{14ACC936-E955-436A-A342-C17F74C503B4}" sibTransId="{5B3647EC-9ED6-49E1-BAE8-10FAF7BBAFEE}"/>
    <dgm:cxn modelId="{2C173AF3-DFB8-4F8F-A8A3-82747B32C62B}" type="presParOf" srcId="{57E96AAF-FFC7-4F78-BA51-0068692436B0}" destId="{69783EE9-F6E2-49C5-86DA-35E10966CDEB}" srcOrd="0" destOrd="0" presId="urn:microsoft.com/office/officeart/2018/2/layout/IconVerticalSolidList"/>
    <dgm:cxn modelId="{ED1F39AC-11E9-426E-95F6-6653CDBFCDD8}" type="presParOf" srcId="{69783EE9-F6E2-49C5-86DA-35E10966CDEB}" destId="{241055C3-E8FE-40FF-9C09-33AEDFBA7DDF}" srcOrd="0" destOrd="0" presId="urn:microsoft.com/office/officeart/2018/2/layout/IconVerticalSolidList"/>
    <dgm:cxn modelId="{B25AE96F-C512-45AD-ABD2-0B59C0E63011}" type="presParOf" srcId="{69783EE9-F6E2-49C5-86DA-35E10966CDEB}" destId="{C90C3C6B-B2CE-4587-A678-DBA5D1846D9A}" srcOrd="1" destOrd="0" presId="urn:microsoft.com/office/officeart/2018/2/layout/IconVerticalSolidList"/>
    <dgm:cxn modelId="{9AD9EE15-7062-482B-8412-01DB902E5EC7}" type="presParOf" srcId="{69783EE9-F6E2-49C5-86DA-35E10966CDEB}" destId="{582AEB5F-1BEC-4E6E-A5CF-EEBA4602A7AA}" srcOrd="2" destOrd="0" presId="urn:microsoft.com/office/officeart/2018/2/layout/IconVerticalSolidList"/>
    <dgm:cxn modelId="{6E48CEF9-B07C-4EC4-812D-A15581535A95}" type="presParOf" srcId="{69783EE9-F6E2-49C5-86DA-35E10966CDEB}" destId="{B6602AEF-BDF9-4285-9972-3AFF2732605B}" srcOrd="3" destOrd="0" presId="urn:microsoft.com/office/officeart/2018/2/layout/IconVerticalSolidList"/>
    <dgm:cxn modelId="{183B35A6-C919-4BAB-AEDA-44CAF3068412}" type="presParOf" srcId="{57E96AAF-FFC7-4F78-BA51-0068692436B0}" destId="{EF47D048-2A97-4EDE-8A4D-74028293B4A2}" srcOrd="1" destOrd="0" presId="urn:microsoft.com/office/officeart/2018/2/layout/IconVerticalSolidList"/>
    <dgm:cxn modelId="{932F3C1D-CE6B-491F-A3C0-C15F7D513172}" type="presParOf" srcId="{57E96AAF-FFC7-4F78-BA51-0068692436B0}" destId="{B898964E-2C3A-48DA-A163-A54286600DC5}" srcOrd="2" destOrd="0" presId="urn:microsoft.com/office/officeart/2018/2/layout/IconVerticalSolidList"/>
    <dgm:cxn modelId="{3593BBF1-8E48-400F-B188-AD3A5DAB5C79}" type="presParOf" srcId="{B898964E-2C3A-48DA-A163-A54286600DC5}" destId="{4F675FC2-784D-4CB2-8512-0C4D9CD08D96}" srcOrd="0" destOrd="0" presId="urn:microsoft.com/office/officeart/2018/2/layout/IconVerticalSolidList"/>
    <dgm:cxn modelId="{4E3B77AA-E5E0-4750-822D-360B097AA309}" type="presParOf" srcId="{B898964E-2C3A-48DA-A163-A54286600DC5}" destId="{A61DCD56-3D9B-47BA-BC22-8795D3FBEFB8}" srcOrd="1" destOrd="0" presId="urn:microsoft.com/office/officeart/2018/2/layout/IconVerticalSolidList"/>
    <dgm:cxn modelId="{CA42C72F-BDF0-4737-ADA9-8B3E2F78F2EE}" type="presParOf" srcId="{B898964E-2C3A-48DA-A163-A54286600DC5}" destId="{2D637F12-EBF5-4B2B-9641-2B0AC3D60C19}" srcOrd="2" destOrd="0" presId="urn:microsoft.com/office/officeart/2018/2/layout/IconVerticalSolidList"/>
    <dgm:cxn modelId="{E0197422-C7C0-497F-998E-8A9A5BF306F3}" type="presParOf" srcId="{B898964E-2C3A-48DA-A163-A54286600DC5}" destId="{1D76DA73-9046-4DA9-8BC7-CC5158B997FF}" srcOrd="3" destOrd="0" presId="urn:microsoft.com/office/officeart/2018/2/layout/IconVerticalSolidList"/>
    <dgm:cxn modelId="{B14D26AD-55FE-4CE5-A6F2-D30AB8D07ACB}" type="presParOf" srcId="{57E96AAF-FFC7-4F78-BA51-0068692436B0}" destId="{77D0108B-51E1-4950-A7A6-715AC9C1E4DF}" srcOrd="3" destOrd="0" presId="urn:microsoft.com/office/officeart/2018/2/layout/IconVerticalSolidList"/>
    <dgm:cxn modelId="{635BF214-43DD-442D-BC6D-11C6B1679BE6}" type="presParOf" srcId="{57E96AAF-FFC7-4F78-BA51-0068692436B0}" destId="{85B3613A-8636-4843-84C6-A299EF4DDF0E}" srcOrd="4" destOrd="0" presId="urn:microsoft.com/office/officeart/2018/2/layout/IconVerticalSolidList"/>
    <dgm:cxn modelId="{7C966244-87F3-4FB6-96E0-07338B900BA9}" type="presParOf" srcId="{85B3613A-8636-4843-84C6-A299EF4DDF0E}" destId="{5CABEC78-CE1F-4664-9BD4-CE836E2138F7}" srcOrd="0" destOrd="0" presId="urn:microsoft.com/office/officeart/2018/2/layout/IconVerticalSolidList"/>
    <dgm:cxn modelId="{5E4C8168-370E-4CC3-A9BA-DAA28F98E936}" type="presParOf" srcId="{85B3613A-8636-4843-84C6-A299EF4DDF0E}" destId="{199339DD-2DAE-41F6-AA3B-B609127A47BA}" srcOrd="1" destOrd="0" presId="urn:microsoft.com/office/officeart/2018/2/layout/IconVerticalSolidList"/>
    <dgm:cxn modelId="{13755A14-C86E-4FEE-ACA4-1F1D6ED310C3}" type="presParOf" srcId="{85B3613A-8636-4843-84C6-A299EF4DDF0E}" destId="{3F71D5DF-23E9-46F3-B2CB-D4A17AA19FA5}" srcOrd="2" destOrd="0" presId="urn:microsoft.com/office/officeart/2018/2/layout/IconVerticalSolidList"/>
    <dgm:cxn modelId="{BD559375-D9A8-4BFD-A131-BF6EF37E34FE}" type="presParOf" srcId="{85B3613A-8636-4843-84C6-A299EF4DDF0E}" destId="{086E650F-9CC0-4FDE-8CD5-3C368DD175AF}" srcOrd="3" destOrd="0" presId="urn:microsoft.com/office/officeart/2018/2/layout/IconVerticalSolidList"/>
    <dgm:cxn modelId="{ED0171D2-30AB-4E53-8052-CF6F9C6080C8}" type="presParOf" srcId="{57E96AAF-FFC7-4F78-BA51-0068692436B0}" destId="{17EC7E12-A512-4E8E-8F3A-679246EC274E}" srcOrd="5" destOrd="0" presId="urn:microsoft.com/office/officeart/2018/2/layout/IconVerticalSolidList"/>
    <dgm:cxn modelId="{BAE91C6E-4F2B-4885-BFF9-DA164A3F7D2F}" type="presParOf" srcId="{57E96AAF-FFC7-4F78-BA51-0068692436B0}" destId="{E5E19235-D924-4416-B650-B57F01513CC1}" srcOrd="6" destOrd="0" presId="urn:microsoft.com/office/officeart/2018/2/layout/IconVerticalSolidList"/>
    <dgm:cxn modelId="{A4FE5E68-CA5F-4D35-9334-C8800C32A1D0}" type="presParOf" srcId="{E5E19235-D924-4416-B650-B57F01513CC1}" destId="{4F7B2414-92C8-49E7-BE23-FCE13BD53F99}" srcOrd="0" destOrd="0" presId="urn:microsoft.com/office/officeart/2018/2/layout/IconVerticalSolidList"/>
    <dgm:cxn modelId="{963C1B4F-6D3F-4BC1-B522-1674BA39C3C8}" type="presParOf" srcId="{E5E19235-D924-4416-B650-B57F01513CC1}" destId="{E37C63BD-F71C-4DD5-A153-868C7ECF602F}" srcOrd="1" destOrd="0" presId="urn:microsoft.com/office/officeart/2018/2/layout/IconVerticalSolidList"/>
    <dgm:cxn modelId="{2D23BA13-EA02-49AC-8AE9-813E233B57D1}" type="presParOf" srcId="{E5E19235-D924-4416-B650-B57F01513CC1}" destId="{9EC309CA-CCB9-48C7-9953-1094AD6E9D4B}" srcOrd="2" destOrd="0" presId="urn:microsoft.com/office/officeart/2018/2/layout/IconVerticalSolidList"/>
    <dgm:cxn modelId="{18B5C6AF-59D4-4ECE-9053-DC2D3FDF3419}" type="presParOf" srcId="{E5E19235-D924-4416-B650-B57F01513CC1}" destId="{30C00F36-047A-4053-AE4F-6AA52A15BA1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BD1087-9134-4650-9297-9A5FDD9246F5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56D7129-95D0-49B8-8BE1-14A511EE6A26}">
      <dgm:prSet custT="1"/>
      <dgm:spPr/>
      <dgm:t>
        <a:bodyPr/>
        <a:lstStyle/>
        <a:p>
          <a:r>
            <a:rPr lang="th-TH" sz="2800" b="1">
              <a:latin typeface="TH Sarabun New" panose="020B0500040200020003" pitchFamily="34" charset="-34"/>
              <a:cs typeface="TH Sarabun New" panose="020B0500040200020003" pitchFamily="34" charset="-34"/>
            </a:rPr>
            <a:t>มิติที่ </a:t>
          </a:r>
          <a:r>
            <a:rPr lang="en-US" sz="2800" b="1">
              <a:latin typeface="TH Sarabun New" panose="020B0500040200020003" pitchFamily="34" charset="-34"/>
              <a:cs typeface="TH Sarabun New" panose="020B0500040200020003" pitchFamily="34" charset="-34"/>
            </a:rPr>
            <a:t>1 : </a:t>
          </a:r>
          <a:r>
            <a:rPr lang="th-TH" sz="2800" b="1">
              <a:latin typeface="TH Sarabun New" panose="020B0500040200020003" pitchFamily="34" charset="-34"/>
              <a:cs typeface="TH Sarabun New" panose="020B0500040200020003" pitchFamily="34" charset="-34"/>
            </a:rPr>
            <a:t>นโยบายเทคโนโลยีดิจิทัลของกรมพัฒนาฝีมือแรงงาน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398A456B-B459-4A23-B23B-92982173FBCF}" type="parTrans" cxnId="{ED2F8D66-DE12-4673-9675-C04F04905AD8}">
      <dgm:prSet/>
      <dgm:spPr/>
      <dgm:t>
        <a:bodyPr/>
        <a:lstStyle/>
        <a:p>
          <a:endParaRPr lang="en-US"/>
        </a:p>
      </dgm:t>
    </dgm:pt>
    <dgm:pt modelId="{1B0B3417-9D8E-4C34-8F85-F626553A8E85}" type="sibTrans" cxnId="{ED2F8D66-DE12-4673-9675-C04F04905AD8}">
      <dgm:prSet/>
      <dgm:spPr/>
      <dgm:t>
        <a:bodyPr/>
        <a:lstStyle/>
        <a:p>
          <a:endParaRPr lang="en-US"/>
        </a:p>
      </dgm:t>
    </dgm:pt>
    <dgm:pt modelId="{D1768635-2C5B-49E8-A5AA-337AE164F23A}">
      <dgm:prSet/>
      <dgm:spPr/>
      <dgm:t>
        <a:bodyPr/>
        <a:lstStyle/>
        <a:p>
          <a:r>
            <a:rPr lang="th-TH" b="1"/>
            <a:t>มิติที่ </a:t>
          </a:r>
          <a:r>
            <a:rPr lang="en-US" b="1"/>
            <a:t>2 : </a:t>
          </a:r>
          <a:r>
            <a:rPr lang="th-TH" b="1"/>
            <a:t>การนำเทคโนโลยีดิจิทัลมาใช้ในการให้บริการประชาชนและสถานประกอบกิจการ</a:t>
          </a:r>
          <a:endParaRPr lang="en-US"/>
        </a:p>
      </dgm:t>
    </dgm:pt>
    <dgm:pt modelId="{F2726BBA-7471-4E62-AD84-295955108443}" type="parTrans" cxnId="{1B5B64A0-A5B8-424F-93BD-B8DC865FB916}">
      <dgm:prSet/>
      <dgm:spPr/>
      <dgm:t>
        <a:bodyPr/>
        <a:lstStyle/>
        <a:p>
          <a:endParaRPr lang="en-US"/>
        </a:p>
      </dgm:t>
    </dgm:pt>
    <dgm:pt modelId="{2865647F-7F2C-4F48-9C94-984A641133F1}" type="sibTrans" cxnId="{1B5B64A0-A5B8-424F-93BD-B8DC865FB916}">
      <dgm:prSet/>
      <dgm:spPr/>
      <dgm:t>
        <a:bodyPr/>
        <a:lstStyle/>
        <a:p>
          <a:endParaRPr lang="en-US"/>
        </a:p>
      </dgm:t>
    </dgm:pt>
    <dgm:pt modelId="{C7B5514F-F462-4627-A3E6-0B79029A0A57}">
      <dgm:prSet/>
      <dgm:spPr/>
      <dgm:t>
        <a:bodyPr/>
        <a:lstStyle/>
        <a:p>
          <a:r>
            <a:rPr lang="th-TH" b="1"/>
            <a:t>มิติที่ </a:t>
          </a:r>
          <a:r>
            <a:rPr lang="en-US" b="1"/>
            <a:t>3 : </a:t>
          </a:r>
          <a:r>
            <a:rPr lang="th-TH" b="1"/>
            <a:t>ระบบเทคโนโลยีดิจิทัลภายในองค์กร และการเชื่อมโยงเครือข่ายดิจิทัลระหว่างหน่วยงานภาครัฐ</a:t>
          </a:r>
          <a:endParaRPr lang="en-US"/>
        </a:p>
      </dgm:t>
    </dgm:pt>
    <dgm:pt modelId="{D0E1D4C7-D054-44AA-9D2F-86F724E3E424}" type="parTrans" cxnId="{21F73C1B-5274-488A-90F5-03122631CA87}">
      <dgm:prSet/>
      <dgm:spPr/>
      <dgm:t>
        <a:bodyPr/>
        <a:lstStyle/>
        <a:p>
          <a:endParaRPr lang="en-US"/>
        </a:p>
      </dgm:t>
    </dgm:pt>
    <dgm:pt modelId="{4EF41478-510F-4ED4-B23F-B4D353CC8A09}" type="sibTrans" cxnId="{21F73C1B-5274-488A-90F5-03122631CA87}">
      <dgm:prSet/>
      <dgm:spPr/>
      <dgm:t>
        <a:bodyPr/>
        <a:lstStyle/>
        <a:p>
          <a:endParaRPr lang="en-US"/>
        </a:p>
      </dgm:t>
    </dgm:pt>
    <dgm:pt modelId="{9B670DA9-D424-4F32-B7A9-3A64C1FC2118}">
      <dgm:prSet/>
      <dgm:spPr/>
      <dgm:t>
        <a:bodyPr/>
        <a:lstStyle/>
        <a:p>
          <a:r>
            <a:rPr lang="th-TH" b="1"/>
            <a:t>มิติที่ </a:t>
          </a:r>
          <a:r>
            <a:rPr lang="en-US" b="1"/>
            <a:t>4 : </a:t>
          </a:r>
          <a:r>
            <a:rPr lang="th-TH" b="1"/>
            <a:t>การรักษาความปลอดภัยของระบบเทคโนโลยีดิจิทัล</a:t>
          </a:r>
          <a:endParaRPr lang="en-US"/>
        </a:p>
      </dgm:t>
    </dgm:pt>
    <dgm:pt modelId="{80E927A1-D04E-4D89-B39E-D994BC2F93FB}" type="parTrans" cxnId="{1A0F5569-ACBF-4F59-93F2-1D90D49D522B}">
      <dgm:prSet/>
      <dgm:spPr/>
      <dgm:t>
        <a:bodyPr/>
        <a:lstStyle/>
        <a:p>
          <a:endParaRPr lang="en-US"/>
        </a:p>
      </dgm:t>
    </dgm:pt>
    <dgm:pt modelId="{6E924A2F-E464-42A1-96F8-4FC7FEC1E39A}" type="sibTrans" cxnId="{1A0F5569-ACBF-4F59-93F2-1D90D49D522B}">
      <dgm:prSet/>
      <dgm:spPr/>
      <dgm:t>
        <a:bodyPr/>
        <a:lstStyle/>
        <a:p>
          <a:endParaRPr lang="en-US"/>
        </a:p>
      </dgm:t>
    </dgm:pt>
    <dgm:pt modelId="{FDE5582E-5B7B-4D32-9EC2-DC3CDDF0AA17}">
      <dgm:prSet/>
      <dgm:spPr/>
      <dgm:t>
        <a:bodyPr/>
        <a:lstStyle/>
        <a:p>
          <a:r>
            <a:rPr lang="th-TH" b="1"/>
            <a:t>มิติที่ </a:t>
          </a:r>
          <a:r>
            <a:rPr lang="en-US" b="1"/>
            <a:t>5 : </a:t>
          </a:r>
          <a:r>
            <a:rPr lang="th-TH" b="1"/>
            <a:t>การเตรียมความพร้อมด้านทรัพยากรมนุษย์</a:t>
          </a:r>
          <a:endParaRPr lang="en-US"/>
        </a:p>
      </dgm:t>
    </dgm:pt>
    <dgm:pt modelId="{89C6B0F2-5DFF-4CDC-8796-B2A598625FB5}" type="parTrans" cxnId="{715CE0D9-8532-4884-B526-FD50F79ED253}">
      <dgm:prSet/>
      <dgm:spPr/>
      <dgm:t>
        <a:bodyPr/>
        <a:lstStyle/>
        <a:p>
          <a:endParaRPr lang="en-US"/>
        </a:p>
      </dgm:t>
    </dgm:pt>
    <dgm:pt modelId="{BEB5AC07-E2BE-4EFA-9D47-5C1627B0BF44}" type="sibTrans" cxnId="{715CE0D9-8532-4884-B526-FD50F79ED253}">
      <dgm:prSet/>
      <dgm:spPr/>
      <dgm:t>
        <a:bodyPr/>
        <a:lstStyle/>
        <a:p>
          <a:endParaRPr lang="en-US"/>
        </a:p>
      </dgm:t>
    </dgm:pt>
    <dgm:pt modelId="{77647679-E57C-4396-9495-D7632D11EDE0}" type="pres">
      <dgm:prSet presAssocID="{06BD1087-9134-4650-9297-9A5FDD9246F5}" presName="linear" presStyleCnt="0">
        <dgm:presLayoutVars>
          <dgm:animLvl val="lvl"/>
          <dgm:resizeHandles val="exact"/>
        </dgm:presLayoutVars>
      </dgm:prSet>
      <dgm:spPr/>
    </dgm:pt>
    <dgm:pt modelId="{5AB8AF9E-5F31-4CFA-A3C6-9E4188E220A6}" type="pres">
      <dgm:prSet presAssocID="{656D7129-95D0-49B8-8BE1-14A511EE6A2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0B24A24-00D0-4ECD-BB42-BCAB87EABE48}" type="pres">
      <dgm:prSet presAssocID="{1B0B3417-9D8E-4C34-8F85-F626553A8E85}" presName="spacer" presStyleCnt="0"/>
      <dgm:spPr/>
    </dgm:pt>
    <dgm:pt modelId="{C5FE5EA5-DCAB-4434-8727-5E40120FA0A5}" type="pres">
      <dgm:prSet presAssocID="{D1768635-2C5B-49E8-A5AA-337AE164F23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35C9DCF-664C-4BE8-A312-4F8C9FC620C0}" type="pres">
      <dgm:prSet presAssocID="{2865647F-7F2C-4F48-9C94-984A641133F1}" presName="spacer" presStyleCnt="0"/>
      <dgm:spPr/>
    </dgm:pt>
    <dgm:pt modelId="{D8D8A5D2-14EC-4AD6-A9EE-9D514E3944F8}" type="pres">
      <dgm:prSet presAssocID="{C7B5514F-F462-4627-A3E6-0B79029A0A5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ED59145-C629-408C-8161-99E111011EB3}" type="pres">
      <dgm:prSet presAssocID="{4EF41478-510F-4ED4-B23F-B4D353CC8A09}" presName="spacer" presStyleCnt="0"/>
      <dgm:spPr/>
    </dgm:pt>
    <dgm:pt modelId="{C08242F7-76B9-44D3-844D-D8934307DFBF}" type="pres">
      <dgm:prSet presAssocID="{9B670DA9-D424-4F32-B7A9-3A64C1FC211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F855B55-4BF4-4579-BC3A-6D32234983A4}" type="pres">
      <dgm:prSet presAssocID="{6E924A2F-E464-42A1-96F8-4FC7FEC1E39A}" presName="spacer" presStyleCnt="0"/>
      <dgm:spPr/>
    </dgm:pt>
    <dgm:pt modelId="{CB5962DD-0BF9-4556-8992-9A9921AE640F}" type="pres">
      <dgm:prSet presAssocID="{FDE5582E-5B7B-4D32-9EC2-DC3CDDF0AA1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66BED03-EE2A-4DB1-86DA-FEA23399CDF6}" type="presOf" srcId="{C7B5514F-F462-4627-A3E6-0B79029A0A57}" destId="{D8D8A5D2-14EC-4AD6-A9EE-9D514E3944F8}" srcOrd="0" destOrd="0" presId="urn:microsoft.com/office/officeart/2005/8/layout/vList2"/>
    <dgm:cxn modelId="{21F73C1B-5274-488A-90F5-03122631CA87}" srcId="{06BD1087-9134-4650-9297-9A5FDD9246F5}" destId="{C7B5514F-F462-4627-A3E6-0B79029A0A57}" srcOrd="2" destOrd="0" parTransId="{D0E1D4C7-D054-44AA-9D2F-86F724E3E424}" sibTransId="{4EF41478-510F-4ED4-B23F-B4D353CC8A09}"/>
    <dgm:cxn modelId="{1C624326-3296-4822-AA58-E260C1494FC6}" type="presOf" srcId="{656D7129-95D0-49B8-8BE1-14A511EE6A26}" destId="{5AB8AF9E-5F31-4CFA-A3C6-9E4188E220A6}" srcOrd="0" destOrd="0" presId="urn:microsoft.com/office/officeart/2005/8/layout/vList2"/>
    <dgm:cxn modelId="{ED2F8D66-DE12-4673-9675-C04F04905AD8}" srcId="{06BD1087-9134-4650-9297-9A5FDD9246F5}" destId="{656D7129-95D0-49B8-8BE1-14A511EE6A26}" srcOrd="0" destOrd="0" parTransId="{398A456B-B459-4A23-B23B-92982173FBCF}" sibTransId="{1B0B3417-9D8E-4C34-8F85-F626553A8E85}"/>
    <dgm:cxn modelId="{1A0F5569-ACBF-4F59-93F2-1D90D49D522B}" srcId="{06BD1087-9134-4650-9297-9A5FDD9246F5}" destId="{9B670DA9-D424-4F32-B7A9-3A64C1FC2118}" srcOrd="3" destOrd="0" parTransId="{80E927A1-D04E-4D89-B39E-D994BC2F93FB}" sibTransId="{6E924A2F-E464-42A1-96F8-4FC7FEC1E39A}"/>
    <dgm:cxn modelId="{A004F04F-20B5-4E28-8377-771FA6F2429B}" type="presOf" srcId="{9B670DA9-D424-4F32-B7A9-3A64C1FC2118}" destId="{C08242F7-76B9-44D3-844D-D8934307DFBF}" srcOrd="0" destOrd="0" presId="urn:microsoft.com/office/officeart/2005/8/layout/vList2"/>
    <dgm:cxn modelId="{1B5B64A0-A5B8-424F-93BD-B8DC865FB916}" srcId="{06BD1087-9134-4650-9297-9A5FDD9246F5}" destId="{D1768635-2C5B-49E8-A5AA-337AE164F23A}" srcOrd="1" destOrd="0" parTransId="{F2726BBA-7471-4E62-AD84-295955108443}" sibTransId="{2865647F-7F2C-4F48-9C94-984A641133F1}"/>
    <dgm:cxn modelId="{6E228CB0-C0A1-4472-B40A-5F9E5224CED7}" type="presOf" srcId="{06BD1087-9134-4650-9297-9A5FDD9246F5}" destId="{77647679-E57C-4396-9495-D7632D11EDE0}" srcOrd="0" destOrd="0" presId="urn:microsoft.com/office/officeart/2005/8/layout/vList2"/>
    <dgm:cxn modelId="{C31471C1-AA7C-4621-BBD5-EF22648C54AD}" type="presOf" srcId="{FDE5582E-5B7B-4D32-9EC2-DC3CDDF0AA17}" destId="{CB5962DD-0BF9-4556-8992-9A9921AE640F}" srcOrd="0" destOrd="0" presId="urn:microsoft.com/office/officeart/2005/8/layout/vList2"/>
    <dgm:cxn modelId="{715CE0D9-8532-4884-B526-FD50F79ED253}" srcId="{06BD1087-9134-4650-9297-9A5FDD9246F5}" destId="{FDE5582E-5B7B-4D32-9EC2-DC3CDDF0AA17}" srcOrd="4" destOrd="0" parTransId="{89C6B0F2-5DFF-4CDC-8796-B2A598625FB5}" sibTransId="{BEB5AC07-E2BE-4EFA-9D47-5C1627B0BF44}"/>
    <dgm:cxn modelId="{2F1F11E1-1337-49BC-B4F0-BDD55CE19297}" type="presOf" srcId="{D1768635-2C5B-49E8-A5AA-337AE164F23A}" destId="{C5FE5EA5-DCAB-4434-8727-5E40120FA0A5}" srcOrd="0" destOrd="0" presId="urn:microsoft.com/office/officeart/2005/8/layout/vList2"/>
    <dgm:cxn modelId="{17E95734-7B79-441A-AE64-866A16B2C546}" type="presParOf" srcId="{77647679-E57C-4396-9495-D7632D11EDE0}" destId="{5AB8AF9E-5F31-4CFA-A3C6-9E4188E220A6}" srcOrd="0" destOrd="0" presId="urn:microsoft.com/office/officeart/2005/8/layout/vList2"/>
    <dgm:cxn modelId="{B9B341A7-388B-4E78-BC89-EF394CB2746D}" type="presParOf" srcId="{77647679-E57C-4396-9495-D7632D11EDE0}" destId="{50B24A24-00D0-4ECD-BB42-BCAB87EABE48}" srcOrd="1" destOrd="0" presId="urn:microsoft.com/office/officeart/2005/8/layout/vList2"/>
    <dgm:cxn modelId="{96CDD89D-28BD-4DA4-B09B-CB0F00DB2B10}" type="presParOf" srcId="{77647679-E57C-4396-9495-D7632D11EDE0}" destId="{C5FE5EA5-DCAB-4434-8727-5E40120FA0A5}" srcOrd="2" destOrd="0" presId="urn:microsoft.com/office/officeart/2005/8/layout/vList2"/>
    <dgm:cxn modelId="{838BFD73-6857-4FB9-9E1E-19FB829A20FB}" type="presParOf" srcId="{77647679-E57C-4396-9495-D7632D11EDE0}" destId="{435C9DCF-664C-4BE8-A312-4F8C9FC620C0}" srcOrd="3" destOrd="0" presId="urn:microsoft.com/office/officeart/2005/8/layout/vList2"/>
    <dgm:cxn modelId="{4963B337-D3D0-493F-9206-B93D9036254E}" type="presParOf" srcId="{77647679-E57C-4396-9495-D7632D11EDE0}" destId="{D8D8A5D2-14EC-4AD6-A9EE-9D514E3944F8}" srcOrd="4" destOrd="0" presId="urn:microsoft.com/office/officeart/2005/8/layout/vList2"/>
    <dgm:cxn modelId="{EB71C74E-2498-483C-89FA-3DDC1B1C85C8}" type="presParOf" srcId="{77647679-E57C-4396-9495-D7632D11EDE0}" destId="{6ED59145-C629-408C-8161-99E111011EB3}" srcOrd="5" destOrd="0" presId="urn:microsoft.com/office/officeart/2005/8/layout/vList2"/>
    <dgm:cxn modelId="{4A2BA175-F183-4B82-804E-346378388537}" type="presParOf" srcId="{77647679-E57C-4396-9495-D7632D11EDE0}" destId="{C08242F7-76B9-44D3-844D-D8934307DFBF}" srcOrd="6" destOrd="0" presId="urn:microsoft.com/office/officeart/2005/8/layout/vList2"/>
    <dgm:cxn modelId="{7CFF24B7-F063-49C2-B953-807341547F75}" type="presParOf" srcId="{77647679-E57C-4396-9495-D7632D11EDE0}" destId="{5F855B55-4BF4-4579-BC3A-6D32234983A4}" srcOrd="7" destOrd="0" presId="urn:microsoft.com/office/officeart/2005/8/layout/vList2"/>
    <dgm:cxn modelId="{76F46D47-E86F-4CAD-A3BB-F7C11020779A}" type="presParOf" srcId="{77647679-E57C-4396-9495-D7632D11EDE0}" destId="{CB5962DD-0BF9-4556-8992-9A9921AE640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4965B8-8220-4FFA-BA7A-28F20A11D80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D34530B2-7D66-46EB-B7C6-9A8DD50D2945}">
      <dgm:prSet custT="1"/>
      <dgm:spPr/>
      <dgm:t>
        <a:bodyPr/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rPr>
            <a:t>มิติที่ 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rPr>
            <a:t>1 : </a:t>
          </a:r>
          <a:r>
            <a:rPr lang="th-TH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rPr>
            <a:t>นโยบายเทคโนโลยีดิจิทัลของกรมพัฒนาฝีมือแรงงาน</a:t>
          </a:r>
          <a:endParaRPr lang="en-US" sz="2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H Sarabun New" panose="020B0500040200020003" pitchFamily="34" charset="-34"/>
            <a:ea typeface="+mn-ea"/>
            <a:cs typeface="TH Sarabun New" panose="020B0500040200020003" pitchFamily="34" charset="-34"/>
          </a:endParaRPr>
        </a:p>
      </dgm:t>
    </dgm:pt>
    <dgm:pt modelId="{5BC7F954-5C7F-4D71-AD5C-3F8651039080}" type="parTrans" cxnId="{870C405F-A9ED-4BBC-ACFD-38BBE0ECF260}">
      <dgm:prSet/>
      <dgm:spPr/>
      <dgm:t>
        <a:bodyPr/>
        <a:lstStyle/>
        <a:p>
          <a:endParaRPr lang="en-US"/>
        </a:p>
      </dgm:t>
    </dgm:pt>
    <dgm:pt modelId="{6FBB1765-88D9-467B-8E22-071D4F50B6D4}" type="sibTrans" cxnId="{870C405F-A9ED-4BBC-ACFD-38BBE0ECF260}">
      <dgm:prSet/>
      <dgm:spPr/>
      <dgm:t>
        <a:bodyPr/>
        <a:lstStyle/>
        <a:p>
          <a:endParaRPr lang="en-US"/>
        </a:p>
      </dgm:t>
    </dgm:pt>
    <dgm:pt modelId="{5D3BE7D3-DDAB-4466-9C35-189D192B191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มิติที่ </a:t>
          </a:r>
          <a:r>
            <a: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2 : </a:t>
          </a: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การนำเทคโนโลยีดิจิทัลมาใช้ในการให้บริการประชาชนและสถานประกอบกิจการ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D7691E6-AA5F-4661-8D30-465D5AE62379}" type="parTrans" cxnId="{7F47881E-1BB7-4DF6-87AC-B1F1AF5F36AA}">
      <dgm:prSet/>
      <dgm:spPr/>
      <dgm:t>
        <a:bodyPr/>
        <a:lstStyle/>
        <a:p>
          <a:endParaRPr lang="en-US"/>
        </a:p>
      </dgm:t>
    </dgm:pt>
    <dgm:pt modelId="{727C0B96-A133-4709-8B51-EECFFED808DA}" type="sibTrans" cxnId="{7F47881E-1BB7-4DF6-87AC-B1F1AF5F36AA}">
      <dgm:prSet/>
      <dgm:spPr/>
      <dgm:t>
        <a:bodyPr/>
        <a:lstStyle/>
        <a:p>
          <a:endParaRPr lang="en-US"/>
        </a:p>
      </dgm:t>
    </dgm:pt>
    <dgm:pt modelId="{002F1C42-40D2-4085-967F-B1E5782A6F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มิติที่ </a:t>
          </a:r>
          <a:r>
            <a: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3 : </a:t>
          </a: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ความต้องการของสถานประกอบกิจการ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D7EB688-52C2-4B0E-AA9A-C3A7F89FDA84}" type="parTrans" cxnId="{AE420B4C-A7CF-4F06-B8F5-BA0F1D24E012}">
      <dgm:prSet/>
      <dgm:spPr/>
      <dgm:t>
        <a:bodyPr/>
        <a:lstStyle/>
        <a:p>
          <a:endParaRPr lang="en-US"/>
        </a:p>
      </dgm:t>
    </dgm:pt>
    <dgm:pt modelId="{F752ADBE-7ADD-4D59-A648-8B1EE87E2CD8}" type="sibTrans" cxnId="{AE420B4C-A7CF-4F06-B8F5-BA0F1D24E012}">
      <dgm:prSet/>
      <dgm:spPr/>
      <dgm:t>
        <a:bodyPr/>
        <a:lstStyle/>
        <a:p>
          <a:endParaRPr lang="en-US"/>
        </a:p>
      </dgm:t>
    </dgm:pt>
    <dgm:pt modelId="{DD0B88B5-9B8F-4338-8C48-178B781B113F}" type="pres">
      <dgm:prSet presAssocID="{E34965B8-8220-4FFA-BA7A-28F20A11D803}" presName="root" presStyleCnt="0">
        <dgm:presLayoutVars>
          <dgm:dir/>
          <dgm:resizeHandles val="exact"/>
        </dgm:presLayoutVars>
      </dgm:prSet>
      <dgm:spPr/>
    </dgm:pt>
    <dgm:pt modelId="{5D08D1DA-3D4D-4401-B183-49E06F357527}" type="pres">
      <dgm:prSet presAssocID="{D34530B2-7D66-46EB-B7C6-9A8DD50D2945}" presName="compNode" presStyleCnt="0"/>
      <dgm:spPr/>
    </dgm:pt>
    <dgm:pt modelId="{B25B4DD2-A27E-4D2C-85F8-0F5F54379AE3}" type="pres">
      <dgm:prSet presAssocID="{D34530B2-7D66-46EB-B7C6-9A8DD50D2945}" presName="bgRect" presStyleLbl="bgShp" presStyleIdx="0" presStyleCnt="3"/>
      <dgm:spPr/>
    </dgm:pt>
    <dgm:pt modelId="{AE82921A-D28D-46F6-9B31-285AE6F24437}" type="pres">
      <dgm:prSet presAssocID="{D34530B2-7D66-46EB-B7C6-9A8DD50D294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ueprint with solid fill"/>
        </a:ext>
      </dgm:extLst>
    </dgm:pt>
    <dgm:pt modelId="{838E6649-7BA6-4762-A1AC-EC9C5E6ABA71}" type="pres">
      <dgm:prSet presAssocID="{D34530B2-7D66-46EB-B7C6-9A8DD50D2945}" presName="spaceRect" presStyleCnt="0"/>
      <dgm:spPr/>
    </dgm:pt>
    <dgm:pt modelId="{44417E87-3B7D-45CD-92AA-882DA2ADDB81}" type="pres">
      <dgm:prSet presAssocID="{D34530B2-7D66-46EB-B7C6-9A8DD50D2945}" presName="parTx" presStyleLbl="revTx" presStyleIdx="0" presStyleCnt="3" custScaleX="100000">
        <dgm:presLayoutVars>
          <dgm:chMax val="0"/>
          <dgm:chPref val="0"/>
        </dgm:presLayoutVars>
      </dgm:prSet>
      <dgm:spPr/>
    </dgm:pt>
    <dgm:pt modelId="{C535FD26-7B43-4A3E-99C2-4B241E883B99}" type="pres">
      <dgm:prSet presAssocID="{6FBB1765-88D9-467B-8E22-071D4F50B6D4}" presName="sibTrans" presStyleCnt="0"/>
      <dgm:spPr/>
    </dgm:pt>
    <dgm:pt modelId="{8E6A541A-1350-4887-B1C7-94863574CEAA}" type="pres">
      <dgm:prSet presAssocID="{5D3BE7D3-DDAB-4466-9C35-189D192B191E}" presName="compNode" presStyleCnt="0"/>
      <dgm:spPr/>
    </dgm:pt>
    <dgm:pt modelId="{6E6FD39A-33A8-4F51-AB86-978366B22C82}" type="pres">
      <dgm:prSet presAssocID="{5D3BE7D3-DDAB-4466-9C35-189D192B191E}" presName="bgRect" presStyleLbl="bgShp" presStyleIdx="1" presStyleCnt="3"/>
      <dgm:spPr/>
    </dgm:pt>
    <dgm:pt modelId="{B6B8C81F-C13A-47D2-9D80-E6775C613936}" type="pres">
      <dgm:prSet presAssocID="{5D3BE7D3-DDAB-4466-9C35-189D192B191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F56E6E67-A07D-4D06-9367-37E98141310D}" type="pres">
      <dgm:prSet presAssocID="{5D3BE7D3-DDAB-4466-9C35-189D192B191E}" presName="spaceRect" presStyleCnt="0"/>
      <dgm:spPr/>
    </dgm:pt>
    <dgm:pt modelId="{8C0D53B8-298C-4614-A391-8D75A35E1857}" type="pres">
      <dgm:prSet presAssocID="{5D3BE7D3-DDAB-4466-9C35-189D192B191E}" presName="parTx" presStyleLbl="revTx" presStyleIdx="1" presStyleCnt="3">
        <dgm:presLayoutVars>
          <dgm:chMax val="0"/>
          <dgm:chPref val="0"/>
        </dgm:presLayoutVars>
      </dgm:prSet>
      <dgm:spPr/>
    </dgm:pt>
    <dgm:pt modelId="{70A481FF-A56F-46D6-BFD2-6B30B1CE7761}" type="pres">
      <dgm:prSet presAssocID="{727C0B96-A133-4709-8B51-EECFFED808DA}" presName="sibTrans" presStyleCnt="0"/>
      <dgm:spPr/>
    </dgm:pt>
    <dgm:pt modelId="{10D9EA76-DAFB-406D-BC6C-556942D56068}" type="pres">
      <dgm:prSet presAssocID="{002F1C42-40D2-4085-967F-B1E5782A6F7A}" presName="compNode" presStyleCnt="0"/>
      <dgm:spPr/>
    </dgm:pt>
    <dgm:pt modelId="{3B6AA667-ED54-47D7-A245-E37A15F99F55}" type="pres">
      <dgm:prSet presAssocID="{002F1C42-40D2-4085-967F-B1E5782A6F7A}" presName="bgRect" presStyleLbl="bgShp" presStyleIdx="2" presStyleCnt="3"/>
      <dgm:spPr/>
    </dgm:pt>
    <dgm:pt modelId="{8E76D50D-5E19-42E4-BD76-F6C4A7B16354}" type="pres">
      <dgm:prSet presAssocID="{002F1C42-40D2-4085-967F-B1E5782A6F7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ment Heart outline"/>
        </a:ext>
      </dgm:extLst>
    </dgm:pt>
    <dgm:pt modelId="{BF159FF7-0F39-4253-8B5A-347ADBF28BBD}" type="pres">
      <dgm:prSet presAssocID="{002F1C42-40D2-4085-967F-B1E5782A6F7A}" presName="spaceRect" presStyleCnt="0"/>
      <dgm:spPr/>
    </dgm:pt>
    <dgm:pt modelId="{6FF6948C-7339-44A7-AEB8-C5CE0828E286}" type="pres">
      <dgm:prSet presAssocID="{002F1C42-40D2-4085-967F-B1E5782A6F7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F47881E-1BB7-4DF6-87AC-B1F1AF5F36AA}" srcId="{E34965B8-8220-4FFA-BA7A-28F20A11D803}" destId="{5D3BE7D3-DDAB-4466-9C35-189D192B191E}" srcOrd="1" destOrd="0" parTransId="{2D7691E6-AA5F-4661-8D30-465D5AE62379}" sibTransId="{727C0B96-A133-4709-8B51-EECFFED808DA}"/>
    <dgm:cxn modelId="{1636AA29-78B0-4807-B5F6-27B0A5609747}" type="presOf" srcId="{D34530B2-7D66-46EB-B7C6-9A8DD50D2945}" destId="{44417E87-3B7D-45CD-92AA-882DA2ADDB81}" srcOrd="0" destOrd="0" presId="urn:microsoft.com/office/officeart/2018/2/layout/IconVerticalSolidList"/>
    <dgm:cxn modelId="{870C405F-A9ED-4BBC-ACFD-38BBE0ECF260}" srcId="{E34965B8-8220-4FFA-BA7A-28F20A11D803}" destId="{D34530B2-7D66-46EB-B7C6-9A8DD50D2945}" srcOrd="0" destOrd="0" parTransId="{5BC7F954-5C7F-4D71-AD5C-3F8651039080}" sibTransId="{6FBB1765-88D9-467B-8E22-071D4F50B6D4}"/>
    <dgm:cxn modelId="{AE420B4C-A7CF-4F06-B8F5-BA0F1D24E012}" srcId="{E34965B8-8220-4FFA-BA7A-28F20A11D803}" destId="{002F1C42-40D2-4085-967F-B1E5782A6F7A}" srcOrd="2" destOrd="0" parTransId="{9D7EB688-52C2-4B0E-AA9A-C3A7F89FDA84}" sibTransId="{F752ADBE-7ADD-4D59-A648-8B1EE87E2CD8}"/>
    <dgm:cxn modelId="{EA67879A-12D6-4F5D-9B1F-6027A0AE3053}" type="presOf" srcId="{5D3BE7D3-DDAB-4466-9C35-189D192B191E}" destId="{8C0D53B8-298C-4614-A391-8D75A35E1857}" srcOrd="0" destOrd="0" presId="urn:microsoft.com/office/officeart/2018/2/layout/IconVerticalSolidList"/>
    <dgm:cxn modelId="{C3C153B4-BF80-41BE-9BF0-AB60F4C0A3EE}" type="presOf" srcId="{E34965B8-8220-4FFA-BA7A-28F20A11D803}" destId="{DD0B88B5-9B8F-4338-8C48-178B781B113F}" srcOrd="0" destOrd="0" presId="urn:microsoft.com/office/officeart/2018/2/layout/IconVerticalSolidList"/>
    <dgm:cxn modelId="{B7A57BD4-3A6B-46FE-818C-047B28A16AAC}" type="presOf" srcId="{002F1C42-40D2-4085-967F-B1E5782A6F7A}" destId="{6FF6948C-7339-44A7-AEB8-C5CE0828E286}" srcOrd="0" destOrd="0" presId="urn:microsoft.com/office/officeart/2018/2/layout/IconVerticalSolidList"/>
    <dgm:cxn modelId="{749C7906-88B7-4924-8FE1-ED97EE4C7BC4}" type="presParOf" srcId="{DD0B88B5-9B8F-4338-8C48-178B781B113F}" destId="{5D08D1DA-3D4D-4401-B183-49E06F357527}" srcOrd="0" destOrd="0" presId="urn:microsoft.com/office/officeart/2018/2/layout/IconVerticalSolidList"/>
    <dgm:cxn modelId="{B0CC07DC-B53C-49CD-A386-E101F09BF93F}" type="presParOf" srcId="{5D08D1DA-3D4D-4401-B183-49E06F357527}" destId="{B25B4DD2-A27E-4D2C-85F8-0F5F54379AE3}" srcOrd="0" destOrd="0" presId="urn:microsoft.com/office/officeart/2018/2/layout/IconVerticalSolidList"/>
    <dgm:cxn modelId="{3B439A6A-5081-40DB-A486-A0648CE2C931}" type="presParOf" srcId="{5D08D1DA-3D4D-4401-B183-49E06F357527}" destId="{AE82921A-D28D-46F6-9B31-285AE6F24437}" srcOrd="1" destOrd="0" presId="urn:microsoft.com/office/officeart/2018/2/layout/IconVerticalSolidList"/>
    <dgm:cxn modelId="{53530BB6-E202-4C88-BED0-9E57BC2AEA95}" type="presParOf" srcId="{5D08D1DA-3D4D-4401-B183-49E06F357527}" destId="{838E6649-7BA6-4762-A1AC-EC9C5E6ABA71}" srcOrd="2" destOrd="0" presId="urn:microsoft.com/office/officeart/2018/2/layout/IconVerticalSolidList"/>
    <dgm:cxn modelId="{5DCB3E89-99A1-4927-8C1F-BF7C5F11ACA1}" type="presParOf" srcId="{5D08D1DA-3D4D-4401-B183-49E06F357527}" destId="{44417E87-3B7D-45CD-92AA-882DA2ADDB81}" srcOrd="3" destOrd="0" presId="urn:microsoft.com/office/officeart/2018/2/layout/IconVerticalSolidList"/>
    <dgm:cxn modelId="{6906A50B-2109-4D38-BB41-9CBDCB0D906E}" type="presParOf" srcId="{DD0B88B5-9B8F-4338-8C48-178B781B113F}" destId="{C535FD26-7B43-4A3E-99C2-4B241E883B99}" srcOrd="1" destOrd="0" presId="urn:microsoft.com/office/officeart/2018/2/layout/IconVerticalSolidList"/>
    <dgm:cxn modelId="{124CCF7B-FD58-48B1-B5E2-B66BF92F2A1F}" type="presParOf" srcId="{DD0B88B5-9B8F-4338-8C48-178B781B113F}" destId="{8E6A541A-1350-4887-B1C7-94863574CEAA}" srcOrd="2" destOrd="0" presId="urn:microsoft.com/office/officeart/2018/2/layout/IconVerticalSolidList"/>
    <dgm:cxn modelId="{5F6EFEC0-7B3E-48C3-95A0-233634AB57F7}" type="presParOf" srcId="{8E6A541A-1350-4887-B1C7-94863574CEAA}" destId="{6E6FD39A-33A8-4F51-AB86-978366B22C82}" srcOrd="0" destOrd="0" presId="urn:microsoft.com/office/officeart/2018/2/layout/IconVerticalSolidList"/>
    <dgm:cxn modelId="{8C3D591B-FF8C-43F7-92EA-A2A083685697}" type="presParOf" srcId="{8E6A541A-1350-4887-B1C7-94863574CEAA}" destId="{B6B8C81F-C13A-47D2-9D80-E6775C613936}" srcOrd="1" destOrd="0" presId="urn:microsoft.com/office/officeart/2018/2/layout/IconVerticalSolidList"/>
    <dgm:cxn modelId="{36B446CA-CA81-4483-B7C9-38704ECA2160}" type="presParOf" srcId="{8E6A541A-1350-4887-B1C7-94863574CEAA}" destId="{F56E6E67-A07D-4D06-9367-37E98141310D}" srcOrd="2" destOrd="0" presId="urn:microsoft.com/office/officeart/2018/2/layout/IconVerticalSolidList"/>
    <dgm:cxn modelId="{009B1074-CB25-4B39-92E3-B8FE2B5C006E}" type="presParOf" srcId="{8E6A541A-1350-4887-B1C7-94863574CEAA}" destId="{8C0D53B8-298C-4614-A391-8D75A35E1857}" srcOrd="3" destOrd="0" presId="urn:microsoft.com/office/officeart/2018/2/layout/IconVerticalSolidList"/>
    <dgm:cxn modelId="{12D3DB2D-29A9-4AE1-9DE9-99A0A8C60D42}" type="presParOf" srcId="{DD0B88B5-9B8F-4338-8C48-178B781B113F}" destId="{70A481FF-A56F-46D6-BFD2-6B30B1CE7761}" srcOrd="3" destOrd="0" presId="urn:microsoft.com/office/officeart/2018/2/layout/IconVerticalSolidList"/>
    <dgm:cxn modelId="{D503240C-5BBB-4512-83BA-D947BF443FD4}" type="presParOf" srcId="{DD0B88B5-9B8F-4338-8C48-178B781B113F}" destId="{10D9EA76-DAFB-406D-BC6C-556942D56068}" srcOrd="4" destOrd="0" presId="urn:microsoft.com/office/officeart/2018/2/layout/IconVerticalSolidList"/>
    <dgm:cxn modelId="{3ED5E3A0-83DF-490E-95FF-E6FE015D7A67}" type="presParOf" srcId="{10D9EA76-DAFB-406D-BC6C-556942D56068}" destId="{3B6AA667-ED54-47D7-A245-E37A15F99F55}" srcOrd="0" destOrd="0" presId="urn:microsoft.com/office/officeart/2018/2/layout/IconVerticalSolidList"/>
    <dgm:cxn modelId="{C170D366-7D81-4EF4-A09C-54A6074F7F8E}" type="presParOf" srcId="{10D9EA76-DAFB-406D-BC6C-556942D56068}" destId="{8E76D50D-5E19-42E4-BD76-F6C4A7B16354}" srcOrd="1" destOrd="0" presId="urn:microsoft.com/office/officeart/2018/2/layout/IconVerticalSolidList"/>
    <dgm:cxn modelId="{496B2E2C-53A1-4244-AB3E-FED355215B0D}" type="presParOf" srcId="{10D9EA76-DAFB-406D-BC6C-556942D56068}" destId="{BF159FF7-0F39-4253-8B5A-347ADBF28BBD}" srcOrd="2" destOrd="0" presId="urn:microsoft.com/office/officeart/2018/2/layout/IconVerticalSolidList"/>
    <dgm:cxn modelId="{B13394A0-15B6-4D32-91B1-D4C8B12E4473}" type="presParOf" srcId="{10D9EA76-DAFB-406D-BC6C-556942D56068}" destId="{6FF6948C-7339-44A7-AEB8-C5CE0828E28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780883-0756-4FE8-8E49-966F2693FFF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B05CA8-8FBD-46DB-87A6-ACA13A830395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 dirty="0"/>
            <a:t>โครงการที่ได้รับนโยบายหรือมอบหมายจากหน่วยงานอื่น มายังกระทรวงแรงงาน หรือกรมพัฒนาฝีมือแรงงาน</a:t>
          </a:r>
          <a:endParaRPr lang="en-US" dirty="0"/>
        </a:p>
      </dgm:t>
    </dgm:pt>
    <dgm:pt modelId="{23AAD026-1966-438F-91ED-8048C493C874}" type="parTrans" cxnId="{BDE44109-6903-4193-BECC-E2468687E7B9}">
      <dgm:prSet/>
      <dgm:spPr/>
      <dgm:t>
        <a:bodyPr/>
        <a:lstStyle/>
        <a:p>
          <a:endParaRPr lang="en-US"/>
        </a:p>
      </dgm:t>
    </dgm:pt>
    <dgm:pt modelId="{6ED3737D-21BD-4F17-A838-B5684EFAF326}" type="sibTrans" cxnId="{BDE44109-6903-4193-BECC-E2468687E7B9}">
      <dgm:prSet/>
      <dgm:spPr/>
      <dgm:t>
        <a:bodyPr/>
        <a:lstStyle/>
        <a:p>
          <a:endParaRPr lang="en-US"/>
        </a:p>
      </dgm:t>
    </dgm:pt>
    <dgm:pt modelId="{286DB9BA-B400-4899-B30F-463F4414704C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 dirty="0"/>
            <a:t>โครงการที่กระทรวงแรงงาน มอบนโยบายหรือมอบหมายให้ กรมพัฒนาฝีมือแรงงาน รับผิดชอบดำเนินการ </a:t>
          </a:r>
          <a:endParaRPr lang="en-US" dirty="0"/>
        </a:p>
      </dgm:t>
    </dgm:pt>
    <dgm:pt modelId="{14ACC936-E955-436A-A342-C17F74C503B4}" type="parTrans" cxnId="{3A468DFA-0D02-4D66-B3AE-E01DD5260533}">
      <dgm:prSet/>
      <dgm:spPr/>
      <dgm:t>
        <a:bodyPr/>
        <a:lstStyle/>
        <a:p>
          <a:endParaRPr lang="en-US"/>
        </a:p>
      </dgm:t>
    </dgm:pt>
    <dgm:pt modelId="{5B3647EC-9ED6-49E1-BAE8-10FAF7BBAFEE}" type="sibTrans" cxnId="{3A468DFA-0D02-4D66-B3AE-E01DD5260533}">
      <dgm:prSet/>
      <dgm:spPr/>
      <dgm:t>
        <a:bodyPr/>
        <a:lstStyle/>
        <a:p>
          <a:endParaRPr lang="en-US"/>
        </a:p>
      </dgm:t>
    </dgm:pt>
    <dgm:pt modelId="{789EA2E7-A3D3-4FD5-872B-C7C7DC6284D1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/>
            <a:t>โครงการที่หน่วยงานภายในกรมพัฒนาฝีมือแรงงานมอบหมายสนับสนุนหรือดำเนินการ</a:t>
          </a:r>
          <a:endParaRPr lang="en-US"/>
        </a:p>
      </dgm:t>
    </dgm:pt>
    <dgm:pt modelId="{4B34FCB7-3B74-4369-AB82-1CE2E311964F}" type="parTrans" cxnId="{FE223FDB-214E-4DC5-A55F-77AA0E98B2D5}">
      <dgm:prSet/>
      <dgm:spPr/>
      <dgm:t>
        <a:bodyPr/>
        <a:lstStyle/>
        <a:p>
          <a:endParaRPr lang="en-US"/>
        </a:p>
      </dgm:t>
    </dgm:pt>
    <dgm:pt modelId="{09F89ADD-6DDE-4560-90C4-FB00C00DABA0}" type="sibTrans" cxnId="{FE223FDB-214E-4DC5-A55F-77AA0E98B2D5}">
      <dgm:prSet/>
      <dgm:spPr/>
      <dgm:t>
        <a:bodyPr/>
        <a:lstStyle/>
        <a:p>
          <a:endParaRPr lang="en-US"/>
        </a:p>
      </dgm:t>
    </dgm:pt>
    <dgm:pt modelId="{BCF6440E-1991-4295-AFB4-48BC09088FD4}">
      <dgm:prSet/>
      <dgm:spPr/>
      <dgm:t>
        <a:bodyPr/>
        <a:lstStyle/>
        <a:p>
          <a:pPr>
            <a:lnSpc>
              <a:spcPct val="100000"/>
            </a:lnSpc>
          </a:pPr>
          <a:r>
            <a:rPr lang="th-TH" b="1"/>
            <a:t>โครงการที่หน่วยงานมีนโยบายดำเนินการ </a:t>
          </a:r>
          <a:endParaRPr lang="en-US"/>
        </a:p>
      </dgm:t>
    </dgm:pt>
    <dgm:pt modelId="{53893A6A-FA03-49A2-858F-33DD4A232220}" type="parTrans" cxnId="{ABD2AB35-E641-4CC2-A499-B966496C3CA7}">
      <dgm:prSet/>
      <dgm:spPr/>
      <dgm:t>
        <a:bodyPr/>
        <a:lstStyle/>
        <a:p>
          <a:endParaRPr lang="en-US"/>
        </a:p>
      </dgm:t>
    </dgm:pt>
    <dgm:pt modelId="{B882D8FF-17E5-44EB-B2C1-BB1597590513}" type="sibTrans" cxnId="{ABD2AB35-E641-4CC2-A499-B966496C3CA7}">
      <dgm:prSet/>
      <dgm:spPr/>
      <dgm:t>
        <a:bodyPr/>
        <a:lstStyle/>
        <a:p>
          <a:endParaRPr lang="en-US"/>
        </a:p>
      </dgm:t>
    </dgm:pt>
    <dgm:pt modelId="{57E96AAF-FFC7-4F78-BA51-0068692436B0}" type="pres">
      <dgm:prSet presAssocID="{4F780883-0756-4FE8-8E49-966F2693FFF4}" presName="root" presStyleCnt="0">
        <dgm:presLayoutVars>
          <dgm:dir/>
          <dgm:resizeHandles val="exact"/>
        </dgm:presLayoutVars>
      </dgm:prSet>
      <dgm:spPr/>
    </dgm:pt>
    <dgm:pt modelId="{69783EE9-F6E2-49C5-86DA-35E10966CDEB}" type="pres">
      <dgm:prSet presAssocID="{7CB05CA8-8FBD-46DB-87A6-ACA13A830395}" presName="compNode" presStyleCnt="0"/>
      <dgm:spPr/>
    </dgm:pt>
    <dgm:pt modelId="{241055C3-E8FE-40FF-9C09-33AEDFBA7DDF}" type="pres">
      <dgm:prSet presAssocID="{7CB05CA8-8FBD-46DB-87A6-ACA13A830395}" presName="bgRect" presStyleLbl="bgShp" presStyleIdx="0" presStyleCnt="4"/>
      <dgm:spPr/>
    </dgm:pt>
    <dgm:pt modelId="{C90C3C6B-B2CE-4587-A678-DBA5D1846D9A}" type="pres">
      <dgm:prSet presAssocID="{7CB05CA8-8FBD-46DB-87A6-ACA13A83039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g with solid fill"/>
        </a:ext>
      </dgm:extLst>
    </dgm:pt>
    <dgm:pt modelId="{582AEB5F-1BEC-4E6E-A5CF-EEBA4602A7AA}" type="pres">
      <dgm:prSet presAssocID="{7CB05CA8-8FBD-46DB-87A6-ACA13A830395}" presName="spaceRect" presStyleCnt="0"/>
      <dgm:spPr/>
    </dgm:pt>
    <dgm:pt modelId="{B6602AEF-BDF9-4285-9972-3AFF2732605B}" type="pres">
      <dgm:prSet presAssocID="{7CB05CA8-8FBD-46DB-87A6-ACA13A830395}" presName="parTx" presStyleLbl="revTx" presStyleIdx="0" presStyleCnt="4">
        <dgm:presLayoutVars>
          <dgm:chMax val="0"/>
          <dgm:chPref val="0"/>
        </dgm:presLayoutVars>
      </dgm:prSet>
      <dgm:spPr/>
    </dgm:pt>
    <dgm:pt modelId="{EF47D048-2A97-4EDE-8A4D-74028293B4A2}" type="pres">
      <dgm:prSet presAssocID="{6ED3737D-21BD-4F17-A838-B5684EFAF326}" presName="sibTrans" presStyleCnt="0"/>
      <dgm:spPr/>
    </dgm:pt>
    <dgm:pt modelId="{B898964E-2C3A-48DA-A163-A54286600DC5}" type="pres">
      <dgm:prSet presAssocID="{286DB9BA-B400-4899-B30F-463F4414704C}" presName="compNode" presStyleCnt="0"/>
      <dgm:spPr/>
    </dgm:pt>
    <dgm:pt modelId="{4F675FC2-784D-4CB2-8512-0C4D9CD08D96}" type="pres">
      <dgm:prSet presAssocID="{286DB9BA-B400-4899-B30F-463F4414704C}" presName="bgRect" presStyleLbl="bgShp" presStyleIdx="1" presStyleCnt="4"/>
      <dgm:spPr/>
    </dgm:pt>
    <dgm:pt modelId="{A61DCD56-3D9B-47BA-BC22-8795D3FBEFB8}" type="pres">
      <dgm:prSet presAssocID="{286DB9BA-B400-4899-B30F-463F4414704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agement with solid fill"/>
        </a:ext>
      </dgm:extLst>
    </dgm:pt>
    <dgm:pt modelId="{2D637F12-EBF5-4B2B-9641-2B0AC3D60C19}" type="pres">
      <dgm:prSet presAssocID="{286DB9BA-B400-4899-B30F-463F4414704C}" presName="spaceRect" presStyleCnt="0"/>
      <dgm:spPr/>
    </dgm:pt>
    <dgm:pt modelId="{1D76DA73-9046-4DA9-8BC7-CC5158B997FF}" type="pres">
      <dgm:prSet presAssocID="{286DB9BA-B400-4899-B30F-463F4414704C}" presName="parTx" presStyleLbl="revTx" presStyleIdx="1" presStyleCnt="4">
        <dgm:presLayoutVars>
          <dgm:chMax val="0"/>
          <dgm:chPref val="0"/>
        </dgm:presLayoutVars>
      </dgm:prSet>
      <dgm:spPr/>
    </dgm:pt>
    <dgm:pt modelId="{77D0108B-51E1-4950-A7A6-715AC9C1E4DF}" type="pres">
      <dgm:prSet presAssocID="{5B3647EC-9ED6-49E1-BAE8-10FAF7BBAFEE}" presName="sibTrans" presStyleCnt="0"/>
      <dgm:spPr/>
    </dgm:pt>
    <dgm:pt modelId="{85B3613A-8636-4843-84C6-A299EF4DDF0E}" type="pres">
      <dgm:prSet presAssocID="{789EA2E7-A3D3-4FD5-872B-C7C7DC6284D1}" presName="compNode" presStyleCnt="0"/>
      <dgm:spPr/>
    </dgm:pt>
    <dgm:pt modelId="{5CABEC78-CE1F-4664-9BD4-CE836E2138F7}" type="pres">
      <dgm:prSet presAssocID="{789EA2E7-A3D3-4FD5-872B-C7C7DC6284D1}" presName="bgRect" presStyleLbl="bgShp" presStyleIdx="2" presStyleCnt="4"/>
      <dgm:spPr/>
    </dgm:pt>
    <dgm:pt modelId="{199339DD-2DAE-41F6-AA3B-B609127A47BA}" type="pres">
      <dgm:prSet presAssocID="{789EA2E7-A3D3-4FD5-872B-C7C7DC6284D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3F71D5DF-23E9-46F3-B2CB-D4A17AA19FA5}" type="pres">
      <dgm:prSet presAssocID="{789EA2E7-A3D3-4FD5-872B-C7C7DC6284D1}" presName="spaceRect" presStyleCnt="0"/>
      <dgm:spPr/>
    </dgm:pt>
    <dgm:pt modelId="{086E650F-9CC0-4FDE-8CD5-3C368DD175AF}" type="pres">
      <dgm:prSet presAssocID="{789EA2E7-A3D3-4FD5-872B-C7C7DC6284D1}" presName="parTx" presStyleLbl="revTx" presStyleIdx="2" presStyleCnt="4">
        <dgm:presLayoutVars>
          <dgm:chMax val="0"/>
          <dgm:chPref val="0"/>
        </dgm:presLayoutVars>
      </dgm:prSet>
      <dgm:spPr/>
    </dgm:pt>
    <dgm:pt modelId="{17EC7E12-A512-4E8E-8F3A-679246EC274E}" type="pres">
      <dgm:prSet presAssocID="{09F89ADD-6DDE-4560-90C4-FB00C00DABA0}" presName="sibTrans" presStyleCnt="0"/>
      <dgm:spPr/>
    </dgm:pt>
    <dgm:pt modelId="{E5E19235-D924-4416-B650-B57F01513CC1}" type="pres">
      <dgm:prSet presAssocID="{BCF6440E-1991-4295-AFB4-48BC09088FD4}" presName="compNode" presStyleCnt="0"/>
      <dgm:spPr/>
    </dgm:pt>
    <dgm:pt modelId="{4F7B2414-92C8-49E7-BE23-FCE13BD53F99}" type="pres">
      <dgm:prSet presAssocID="{BCF6440E-1991-4295-AFB4-48BC09088FD4}" presName="bgRect" presStyleLbl="bgShp" presStyleIdx="3" presStyleCnt="4"/>
      <dgm:spPr/>
    </dgm:pt>
    <dgm:pt modelId="{E37C63BD-F71C-4DD5-A153-868C7ECF602F}" type="pres">
      <dgm:prSet presAssocID="{BCF6440E-1991-4295-AFB4-48BC09088FD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dea with solid fill"/>
        </a:ext>
      </dgm:extLst>
    </dgm:pt>
    <dgm:pt modelId="{9EC309CA-CCB9-48C7-9953-1094AD6E9D4B}" type="pres">
      <dgm:prSet presAssocID="{BCF6440E-1991-4295-AFB4-48BC09088FD4}" presName="spaceRect" presStyleCnt="0"/>
      <dgm:spPr/>
    </dgm:pt>
    <dgm:pt modelId="{30C00F36-047A-4053-AE4F-6AA52A15BA19}" type="pres">
      <dgm:prSet presAssocID="{BCF6440E-1991-4295-AFB4-48BC09088FD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DE44109-6903-4193-BECC-E2468687E7B9}" srcId="{4F780883-0756-4FE8-8E49-966F2693FFF4}" destId="{7CB05CA8-8FBD-46DB-87A6-ACA13A830395}" srcOrd="0" destOrd="0" parTransId="{23AAD026-1966-438F-91ED-8048C493C874}" sibTransId="{6ED3737D-21BD-4F17-A838-B5684EFAF326}"/>
    <dgm:cxn modelId="{ABD2AB35-E641-4CC2-A499-B966496C3CA7}" srcId="{4F780883-0756-4FE8-8E49-966F2693FFF4}" destId="{BCF6440E-1991-4295-AFB4-48BC09088FD4}" srcOrd="3" destOrd="0" parTransId="{53893A6A-FA03-49A2-858F-33DD4A232220}" sibTransId="{B882D8FF-17E5-44EB-B2C1-BB1597590513}"/>
    <dgm:cxn modelId="{5F3D5F59-48DF-4217-86BB-134F288DAE81}" type="presOf" srcId="{4F780883-0756-4FE8-8E49-966F2693FFF4}" destId="{57E96AAF-FFC7-4F78-BA51-0068692436B0}" srcOrd="0" destOrd="0" presId="urn:microsoft.com/office/officeart/2018/2/layout/IconVerticalSolidList"/>
    <dgm:cxn modelId="{40EB4E5A-4C1F-4A07-A75D-561560F750FD}" type="presOf" srcId="{286DB9BA-B400-4899-B30F-463F4414704C}" destId="{1D76DA73-9046-4DA9-8BC7-CC5158B997FF}" srcOrd="0" destOrd="0" presId="urn:microsoft.com/office/officeart/2018/2/layout/IconVerticalSolidList"/>
    <dgm:cxn modelId="{CBAC6689-926B-45B3-980D-1785D4E00D6A}" type="presOf" srcId="{BCF6440E-1991-4295-AFB4-48BC09088FD4}" destId="{30C00F36-047A-4053-AE4F-6AA52A15BA19}" srcOrd="0" destOrd="0" presId="urn:microsoft.com/office/officeart/2018/2/layout/IconVerticalSolidList"/>
    <dgm:cxn modelId="{006F94D1-5C55-40CF-81E5-C86E916156C6}" type="presOf" srcId="{7CB05CA8-8FBD-46DB-87A6-ACA13A830395}" destId="{B6602AEF-BDF9-4285-9972-3AFF2732605B}" srcOrd="0" destOrd="0" presId="urn:microsoft.com/office/officeart/2018/2/layout/IconVerticalSolidList"/>
    <dgm:cxn modelId="{FE223FDB-214E-4DC5-A55F-77AA0E98B2D5}" srcId="{4F780883-0756-4FE8-8E49-966F2693FFF4}" destId="{789EA2E7-A3D3-4FD5-872B-C7C7DC6284D1}" srcOrd="2" destOrd="0" parTransId="{4B34FCB7-3B74-4369-AB82-1CE2E311964F}" sibTransId="{09F89ADD-6DDE-4560-90C4-FB00C00DABA0}"/>
    <dgm:cxn modelId="{B5AA5EF5-BC7D-41D0-A891-33BF29CFD4FD}" type="presOf" srcId="{789EA2E7-A3D3-4FD5-872B-C7C7DC6284D1}" destId="{086E650F-9CC0-4FDE-8CD5-3C368DD175AF}" srcOrd="0" destOrd="0" presId="urn:microsoft.com/office/officeart/2018/2/layout/IconVerticalSolidList"/>
    <dgm:cxn modelId="{3A468DFA-0D02-4D66-B3AE-E01DD5260533}" srcId="{4F780883-0756-4FE8-8E49-966F2693FFF4}" destId="{286DB9BA-B400-4899-B30F-463F4414704C}" srcOrd="1" destOrd="0" parTransId="{14ACC936-E955-436A-A342-C17F74C503B4}" sibTransId="{5B3647EC-9ED6-49E1-BAE8-10FAF7BBAFEE}"/>
    <dgm:cxn modelId="{2C173AF3-DFB8-4F8F-A8A3-82747B32C62B}" type="presParOf" srcId="{57E96AAF-FFC7-4F78-BA51-0068692436B0}" destId="{69783EE9-F6E2-49C5-86DA-35E10966CDEB}" srcOrd="0" destOrd="0" presId="urn:microsoft.com/office/officeart/2018/2/layout/IconVerticalSolidList"/>
    <dgm:cxn modelId="{ED1F39AC-11E9-426E-95F6-6653CDBFCDD8}" type="presParOf" srcId="{69783EE9-F6E2-49C5-86DA-35E10966CDEB}" destId="{241055C3-E8FE-40FF-9C09-33AEDFBA7DDF}" srcOrd="0" destOrd="0" presId="urn:microsoft.com/office/officeart/2018/2/layout/IconVerticalSolidList"/>
    <dgm:cxn modelId="{B25AE96F-C512-45AD-ABD2-0B59C0E63011}" type="presParOf" srcId="{69783EE9-F6E2-49C5-86DA-35E10966CDEB}" destId="{C90C3C6B-B2CE-4587-A678-DBA5D1846D9A}" srcOrd="1" destOrd="0" presId="urn:microsoft.com/office/officeart/2018/2/layout/IconVerticalSolidList"/>
    <dgm:cxn modelId="{9AD9EE15-7062-482B-8412-01DB902E5EC7}" type="presParOf" srcId="{69783EE9-F6E2-49C5-86DA-35E10966CDEB}" destId="{582AEB5F-1BEC-4E6E-A5CF-EEBA4602A7AA}" srcOrd="2" destOrd="0" presId="urn:microsoft.com/office/officeart/2018/2/layout/IconVerticalSolidList"/>
    <dgm:cxn modelId="{6E48CEF9-B07C-4EC4-812D-A15581535A95}" type="presParOf" srcId="{69783EE9-F6E2-49C5-86DA-35E10966CDEB}" destId="{B6602AEF-BDF9-4285-9972-3AFF2732605B}" srcOrd="3" destOrd="0" presId="urn:microsoft.com/office/officeart/2018/2/layout/IconVerticalSolidList"/>
    <dgm:cxn modelId="{183B35A6-C919-4BAB-AEDA-44CAF3068412}" type="presParOf" srcId="{57E96AAF-FFC7-4F78-BA51-0068692436B0}" destId="{EF47D048-2A97-4EDE-8A4D-74028293B4A2}" srcOrd="1" destOrd="0" presId="urn:microsoft.com/office/officeart/2018/2/layout/IconVerticalSolidList"/>
    <dgm:cxn modelId="{932F3C1D-CE6B-491F-A3C0-C15F7D513172}" type="presParOf" srcId="{57E96AAF-FFC7-4F78-BA51-0068692436B0}" destId="{B898964E-2C3A-48DA-A163-A54286600DC5}" srcOrd="2" destOrd="0" presId="urn:microsoft.com/office/officeart/2018/2/layout/IconVerticalSolidList"/>
    <dgm:cxn modelId="{3593BBF1-8E48-400F-B188-AD3A5DAB5C79}" type="presParOf" srcId="{B898964E-2C3A-48DA-A163-A54286600DC5}" destId="{4F675FC2-784D-4CB2-8512-0C4D9CD08D96}" srcOrd="0" destOrd="0" presId="urn:microsoft.com/office/officeart/2018/2/layout/IconVerticalSolidList"/>
    <dgm:cxn modelId="{4E3B77AA-E5E0-4750-822D-360B097AA309}" type="presParOf" srcId="{B898964E-2C3A-48DA-A163-A54286600DC5}" destId="{A61DCD56-3D9B-47BA-BC22-8795D3FBEFB8}" srcOrd="1" destOrd="0" presId="urn:microsoft.com/office/officeart/2018/2/layout/IconVerticalSolidList"/>
    <dgm:cxn modelId="{CA42C72F-BDF0-4737-ADA9-8B3E2F78F2EE}" type="presParOf" srcId="{B898964E-2C3A-48DA-A163-A54286600DC5}" destId="{2D637F12-EBF5-4B2B-9641-2B0AC3D60C19}" srcOrd="2" destOrd="0" presId="urn:microsoft.com/office/officeart/2018/2/layout/IconVerticalSolidList"/>
    <dgm:cxn modelId="{E0197422-C7C0-497F-998E-8A9A5BF306F3}" type="presParOf" srcId="{B898964E-2C3A-48DA-A163-A54286600DC5}" destId="{1D76DA73-9046-4DA9-8BC7-CC5158B997FF}" srcOrd="3" destOrd="0" presId="urn:microsoft.com/office/officeart/2018/2/layout/IconVerticalSolidList"/>
    <dgm:cxn modelId="{B14D26AD-55FE-4CE5-A6F2-D30AB8D07ACB}" type="presParOf" srcId="{57E96AAF-FFC7-4F78-BA51-0068692436B0}" destId="{77D0108B-51E1-4950-A7A6-715AC9C1E4DF}" srcOrd="3" destOrd="0" presId="urn:microsoft.com/office/officeart/2018/2/layout/IconVerticalSolidList"/>
    <dgm:cxn modelId="{635BF214-43DD-442D-BC6D-11C6B1679BE6}" type="presParOf" srcId="{57E96AAF-FFC7-4F78-BA51-0068692436B0}" destId="{85B3613A-8636-4843-84C6-A299EF4DDF0E}" srcOrd="4" destOrd="0" presId="urn:microsoft.com/office/officeart/2018/2/layout/IconVerticalSolidList"/>
    <dgm:cxn modelId="{7C966244-87F3-4FB6-96E0-07338B900BA9}" type="presParOf" srcId="{85B3613A-8636-4843-84C6-A299EF4DDF0E}" destId="{5CABEC78-CE1F-4664-9BD4-CE836E2138F7}" srcOrd="0" destOrd="0" presId="urn:microsoft.com/office/officeart/2018/2/layout/IconVerticalSolidList"/>
    <dgm:cxn modelId="{5E4C8168-370E-4CC3-A9BA-DAA28F98E936}" type="presParOf" srcId="{85B3613A-8636-4843-84C6-A299EF4DDF0E}" destId="{199339DD-2DAE-41F6-AA3B-B609127A47BA}" srcOrd="1" destOrd="0" presId="urn:microsoft.com/office/officeart/2018/2/layout/IconVerticalSolidList"/>
    <dgm:cxn modelId="{13755A14-C86E-4FEE-ACA4-1F1D6ED310C3}" type="presParOf" srcId="{85B3613A-8636-4843-84C6-A299EF4DDF0E}" destId="{3F71D5DF-23E9-46F3-B2CB-D4A17AA19FA5}" srcOrd="2" destOrd="0" presId="urn:microsoft.com/office/officeart/2018/2/layout/IconVerticalSolidList"/>
    <dgm:cxn modelId="{BD559375-D9A8-4BFD-A131-BF6EF37E34FE}" type="presParOf" srcId="{85B3613A-8636-4843-84C6-A299EF4DDF0E}" destId="{086E650F-9CC0-4FDE-8CD5-3C368DD175AF}" srcOrd="3" destOrd="0" presId="urn:microsoft.com/office/officeart/2018/2/layout/IconVerticalSolidList"/>
    <dgm:cxn modelId="{ED0171D2-30AB-4E53-8052-CF6F9C6080C8}" type="presParOf" srcId="{57E96AAF-FFC7-4F78-BA51-0068692436B0}" destId="{17EC7E12-A512-4E8E-8F3A-679246EC274E}" srcOrd="5" destOrd="0" presId="urn:microsoft.com/office/officeart/2018/2/layout/IconVerticalSolidList"/>
    <dgm:cxn modelId="{BAE91C6E-4F2B-4885-BFF9-DA164A3F7D2F}" type="presParOf" srcId="{57E96AAF-FFC7-4F78-BA51-0068692436B0}" destId="{E5E19235-D924-4416-B650-B57F01513CC1}" srcOrd="6" destOrd="0" presId="urn:microsoft.com/office/officeart/2018/2/layout/IconVerticalSolidList"/>
    <dgm:cxn modelId="{A4FE5E68-CA5F-4D35-9334-C8800C32A1D0}" type="presParOf" srcId="{E5E19235-D924-4416-B650-B57F01513CC1}" destId="{4F7B2414-92C8-49E7-BE23-FCE13BD53F99}" srcOrd="0" destOrd="0" presId="urn:microsoft.com/office/officeart/2018/2/layout/IconVerticalSolidList"/>
    <dgm:cxn modelId="{963C1B4F-6D3F-4BC1-B522-1674BA39C3C8}" type="presParOf" srcId="{E5E19235-D924-4416-B650-B57F01513CC1}" destId="{E37C63BD-F71C-4DD5-A153-868C7ECF602F}" srcOrd="1" destOrd="0" presId="urn:microsoft.com/office/officeart/2018/2/layout/IconVerticalSolidList"/>
    <dgm:cxn modelId="{2D23BA13-EA02-49AC-8AE9-813E233B57D1}" type="presParOf" srcId="{E5E19235-D924-4416-B650-B57F01513CC1}" destId="{9EC309CA-CCB9-48C7-9953-1094AD6E9D4B}" srcOrd="2" destOrd="0" presId="urn:microsoft.com/office/officeart/2018/2/layout/IconVerticalSolidList"/>
    <dgm:cxn modelId="{18B5C6AF-59D4-4ECE-9053-DC2D3FDF3419}" type="presParOf" srcId="{E5E19235-D924-4416-B650-B57F01513CC1}" destId="{30C00F36-047A-4053-AE4F-6AA52A15BA1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780883-0756-4FE8-8E49-966F2693FFF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7CB05CA8-8FBD-46DB-87A6-ACA13A83039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h-TH" sz="2800" b="1" dirty="0"/>
            <a:t>โครงการจากแผนเดิม ที่ยังไม่ได้ดำเนินการ หรือ ต้องจัดทำต่อเนื่อง</a:t>
          </a:r>
          <a:endParaRPr lang="en-US" sz="2800" dirty="0"/>
        </a:p>
      </dgm:t>
    </dgm:pt>
    <dgm:pt modelId="{23AAD026-1966-438F-91ED-8048C493C874}" type="parTrans" cxnId="{BDE44109-6903-4193-BECC-E2468687E7B9}">
      <dgm:prSet/>
      <dgm:spPr/>
      <dgm:t>
        <a:bodyPr/>
        <a:lstStyle/>
        <a:p>
          <a:endParaRPr lang="en-US"/>
        </a:p>
      </dgm:t>
    </dgm:pt>
    <dgm:pt modelId="{6ED3737D-21BD-4F17-A838-B5684EFAF326}" type="sibTrans" cxnId="{BDE44109-6903-4193-BECC-E2468687E7B9}">
      <dgm:prSet phldrT="1"/>
      <dgm:spPr/>
      <dgm:t>
        <a:bodyPr/>
        <a:lstStyle/>
        <a:p>
          <a:endParaRPr lang="en-US"/>
        </a:p>
      </dgm:t>
    </dgm:pt>
    <dgm:pt modelId="{286DB9BA-B400-4899-B30F-463F4414704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h-TH" b="1" dirty="0"/>
            <a:t>โครงการที่แนะนำโดยที่ปรึกษา</a:t>
          </a:r>
          <a:endParaRPr lang="en-US" dirty="0"/>
        </a:p>
      </dgm:t>
    </dgm:pt>
    <dgm:pt modelId="{14ACC936-E955-436A-A342-C17F74C503B4}" type="parTrans" cxnId="{3A468DFA-0D02-4D66-B3AE-E01DD5260533}">
      <dgm:prSet/>
      <dgm:spPr/>
      <dgm:t>
        <a:bodyPr/>
        <a:lstStyle/>
        <a:p>
          <a:endParaRPr lang="en-US"/>
        </a:p>
      </dgm:t>
    </dgm:pt>
    <dgm:pt modelId="{5B3647EC-9ED6-49E1-BAE8-10FAF7BBAFEE}" type="sibTrans" cxnId="{3A468DFA-0D02-4D66-B3AE-E01DD5260533}">
      <dgm:prSet phldrT="2"/>
      <dgm:spPr/>
      <dgm:t>
        <a:bodyPr/>
        <a:lstStyle/>
        <a:p>
          <a:endParaRPr lang="en-US"/>
        </a:p>
      </dgm:t>
    </dgm:pt>
    <dgm:pt modelId="{789EA2E7-A3D3-4FD5-872B-C7C7DC6284D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h-TH" b="1" dirty="0"/>
            <a:t>โครงการที่หน่วยงานเสนอ</a:t>
          </a:r>
          <a:endParaRPr lang="en-US" dirty="0"/>
        </a:p>
      </dgm:t>
    </dgm:pt>
    <dgm:pt modelId="{4B34FCB7-3B74-4369-AB82-1CE2E311964F}" type="parTrans" cxnId="{FE223FDB-214E-4DC5-A55F-77AA0E98B2D5}">
      <dgm:prSet/>
      <dgm:spPr/>
      <dgm:t>
        <a:bodyPr/>
        <a:lstStyle/>
        <a:p>
          <a:endParaRPr lang="en-US"/>
        </a:p>
      </dgm:t>
    </dgm:pt>
    <dgm:pt modelId="{09F89ADD-6DDE-4560-90C4-FB00C00DABA0}" type="sibTrans" cxnId="{FE223FDB-214E-4DC5-A55F-77AA0E98B2D5}">
      <dgm:prSet phldrT="3"/>
      <dgm:spPr/>
      <dgm:t>
        <a:bodyPr/>
        <a:lstStyle/>
        <a:p>
          <a:endParaRPr lang="en-US"/>
        </a:p>
      </dgm:t>
    </dgm:pt>
    <dgm:pt modelId="{BCF6440E-1991-4295-AFB4-48BC09088FD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h-TH" b="1" dirty="0"/>
            <a:t>โครงการที่ได้เคยขออนุมัติงบประมาณ</a:t>
          </a:r>
          <a:endParaRPr lang="en-US" dirty="0"/>
        </a:p>
      </dgm:t>
    </dgm:pt>
    <dgm:pt modelId="{53893A6A-FA03-49A2-858F-33DD4A232220}" type="parTrans" cxnId="{ABD2AB35-E641-4CC2-A499-B966496C3CA7}">
      <dgm:prSet/>
      <dgm:spPr/>
      <dgm:t>
        <a:bodyPr/>
        <a:lstStyle/>
        <a:p>
          <a:endParaRPr lang="en-US"/>
        </a:p>
      </dgm:t>
    </dgm:pt>
    <dgm:pt modelId="{B882D8FF-17E5-44EB-B2C1-BB1597590513}" type="sibTrans" cxnId="{ABD2AB35-E641-4CC2-A499-B966496C3CA7}">
      <dgm:prSet phldrT="4"/>
      <dgm:spPr/>
      <dgm:t>
        <a:bodyPr/>
        <a:lstStyle/>
        <a:p>
          <a:endParaRPr lang="en-US"/>
        </a:p>
      </dgm:t>
    </dgm:pt>
    <dgm:pt modelId="{4B96B083-FDDC-481C-AC99-2DB893DE802B}" type="pres">
      <dgm:prSet presAssocID="{4F780883-0756-4FE8-8E49-966F2693FFF4}" presName="root" presStyleCnt="0">
        <dgm:presLayoutVars>
          <dgm:dir/>
          <dgm:resizeHandles val="exact"/>
        </dgm:presLayoutVars>
      </dgm:prSet>
      <dgm:spPr/>
    </dgm:pt>
    <dgm:pt modelId="{9578769C-922B-41FB-BC6B-1FC8AFB656D4}" type="pres">
      <dgm:prSet presAssocID="{7CB05CA8-8FBD-46DB-87A6-ACA13A830395}" presName="compNode" presStyleCnt="0"/>
      <dgm:spPr/>
    </dgm:pt>
    <dgm:pt modelId="{FB6D9056-C907-4F1F-AD33-05CA8A3A9F72}" type="pres">
      <dgm:prSet presAssocID="{7CB05CA8-8FBD-46DB-87A6-ACA13A830395}" presName="iconBgRect" presStyleLbl="bgShp" presStyleIdx="0" presStyleCnt="4"/>
      <dgm:spPr/>
    </dgm:pt>
    <dgm:pt modelId="{F81440B2-B039-4E97-AFF9-524FB336AF46}" type="pres">
      <dgm:prSet presAssocID="{7CB05CA8-8FBD-46DB-87A6-ACA13A83039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94C43E38-87E6-43FC-A090-89AC4AE6A670}" type="pres">
      <dgm:prSet presAssocID="{7CB05CA8-8FBD-46DB-87A6-ACA13A830395}" presName="spaceRect" presStyleCnt="0"/>
      <dgm:spPr/>
    </dgm:pt>
    <dgm:pt modelId="{D0A50771-1FA9-439B-8692-A58EA6F70DFC}" type="pres">
      <dgm:prSet presAssocID="{7CB05CA8-8FBD-46DB-87A6-ACA13A830395}" presName="textRect" presStyleLbl="revTx" presStyleIdx="0" presStyleCnt="4">
        <dgm:presLayoutVars>
          <dgm:chMax val="1"/>
          <dgm:chPref val="1"/>
        </dgm:presLayoutVars>
      </dgm:prSet>
      <dgm:spPr/>
    </dgm:pt>
    <dgm:pt modelId="{503DF8A2-8EB4-4343-B608-27979EBF7770}" type="pres">
      <dgm:prSet presAssocID="{6ED3737D-21BD-4F17-A838-B5684EFAF326}" presName="sibTrans" presStyleCnt="0"/>
      <dgm:spPr/>
    </dgm:pt>
    <dgm:pt modelId="{29930550-8815-4D63-9C8D-10B78ADF84EB}" type="pres">
      <dgm:prSet presAssocID="{286DB9BA-B400-4899-B30F-463F4414704C}" presName="compNode" presStyleCnt="0"/>
      <dgm:spPr/>
    </dgm:pt>
    <dgm:pt modelId="{4828ECC4-4BBF-455D-B3DB-97FB9CB39C92}" type="pres">
      <dgm:prSet presAssocID="{286DB9BA-B400-4899-B30F-463F4414704C}" presName="iconBgRect" presStyleLbl="bgShp" presStyleIdx="1" presStyleCnt="4"/>
      <dgm:spPr/>
    </dgm:pt>
    <dgm:pt modelId="{C04ABAE0-990B-4FF9-AA5C-68A7BC6CBBD1}" type="pres">
      <dgm:prSet presAssocID="{286DB9BA-B400-4899-B30F-463F4414704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FEE95AC-B062-49FB-92F1-F20EEF6DD2F7}" type="pres">
      <dgm:prSet presAssocID="{286DB9BA-B400-4899-B30F-463F4414704C}" presName="spaceRect" presStyleCnt="0"/>
      <dgm:spPr/>
    </dgm:pt>
    <dgm:pt modelId="{F5797F9A-88D4-4275-97AD-32740EACA111}" type="pres">
      <dgm:prSet presAssocID="{286DB9BA-B400-4899-B30F-463F4414704C}" presName="textRect" presStyleLbl="revTx" presStyleIdx="1" presStyleCnt="4">
        <dgm:presLayoutVars>
          <dgm:chMax val="1"/>
          <dgm:chPref val="1"/>
        </dgm:presLayoutVars>
      </dgm:prSet>
      <dgm:spPr/>
    </dgm:pt>
    <dgm:pt modelId="{5B3E8017-24DB-486D-97F5-68A1C82255E1}" type="pres">
      <dgm:prSet presAssocID="{5B3647EC-9ED6-49E1-BAE8-10FAF7BBAFEE}" presName="sibTrans" presStyleCnt="0"/>
      <dgm:spPr/>
    </dgm:pt>
    <dgm:pt modelId="{95E8C50C-B5BC-40B5-8530-0775935DCB3F}" type="pres">
      <dgm:prSet presAssocID="{789EA2E7-A3D3-4FD5-872B-C7C7DC6284D1}" presName="compNode" presStyleCnt="0"/>
      <dgm:spPr/>
    </dgm:pt>
    <dgm:pt modelId="{65C48B19-11FA-41B6-ABC9-E1ED3E0361ED}" type="pres">
      <dgm:prSet presAssocID="{789EA2E7-A3D3-4FD5-872B-C7C7DC6284D1}" presName="iconBgRect" presStyleLbl="bgShp" presStyleIdx="2" presStyleCnt="4"/>
      <dgm:spPr/>
    </dgm:pt>
    <dgm:pt modelId="{12995C86-B3F4-450B-8D36-F3C1CDAD7DBB}" type="pres">
      <dgm:prSet presAssocID="{789EA2E7-A3D3-4FD5-872B-C7C7DC6284D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2AB8160-8B69-41CF-9693-76B80D6D4FE7}" type="pres">
      <dgm:prSet presAssocID="{789EA2E7-A3D3-4FD5-872B-C7C7DC6284D1}" presName="spaceRect" presStyleCnt="0"/>
      <dgm:spPr/>
    </dgm:pt>
    <dgm:pt modelId="{AE59AB09-DA36-4D37-AAE5-BF774E9A9394}" type="pres">
      <dgm:prSet presAssocID="{789EA2E7-A3D3-4FD5-872B-C7C7DC6284D1}" presName="textRect" presStyleLbl="revTx" presStyleIdx="2" presStyleCnt="4">
        <dgm:presLayoutVars>
          <dgm:chMax val="1"/>
          <dgm:chPref val="1"/>
        </dgm:presLayoutVars>
      </dgm:prSet>
      <dgm:spPr/>
    </dgm:pt>
    <dgm:pt modelId="{385765B2-C6EB-4AC4-80FF-CC19D26B4B75}" type="pres">
      <dgm:prSet presAssocID="{09F89ADD-6DDE-4560-90C4-FB00C00DABA0}" presName="sibTrans" presStyleCnt="0"/>
      <dgm:spPr/>
    </dgm:pt>
    <dgm:pt modelId="{19F68F29-D1D1-4CCB-98BF-3F4EB8D1F8D8}" type="pres">
      <dgm:prSet presAssocID="{BCF6440E-1991-4295-AFB4-48BC09088FD4}" presName="compNode" presStyleCnt="0"/>
      <dgm:spPr/>
    </dgm:pt>
    <dgm:pt modelId="{48D4BC47-87BE-45BF-B901-09A5CA57FA8E}" type="pres">
      <dgm:prSet presAssocID="{BCF6440E-1991-4295-AFB4-48BC09088FD4}" presName="iconBgRect" presStyleLbl="bgShp" presStyleIdx="3" presStyleCnt="4"/>
      <dgm:spPr/>
    </dgm:pt>
    <dgm:pt modelId="{66184A11-5312-480B-B25C-1ADCD5250310}" type="pres">
      <dgm:prSet presAssocID="{BCF6440E-1991-4295-AFB4-48BC09088FD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30BFC1AE-01D6-4BB0-9639-0AA6E4A405AE}" type="pres">
      <dgm:prSet presAssocID="{BCF6440E-1991-4295-AFB4-48BC09088FD4}" presName="spaceRect" presStyleCnt="0"/>
      <dgm:spPr/>
    </dgm:pt>
    <dgm:pt modelId="{9B436776-4D2A-462C-9D24-8E6B0D7863FC}" type="pres">
      <dgm:prSet presAssocID="{BCF6440E-1991-4295-AFB4-48BC09088FD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DE44109-6903-4193-BECC-E2468687E7B9}" srcId="{4F780883-0756-4FE8-8E49-966F2693FFF4}" destId="{7CB05CA8-8FBD-46DB-87A6-ACA13A830395}" srcOrd="0" destOrd="0" parTransId="{23AAD026-1966-438F-91ED-8048C493C874}" sibTransId="{6ED3737D-21BD-4F17-A838-B5684EFAF326}"/>
    <dgm:cxn modelId="{ABD2AB35-E641-4CC2-A499-B966496C3CA7}" srcId="{4F780883-0756-4FE8-8E49-966F2693FFF4}" destId="{BCF6440E-1991-4295-AFB4-48BC09088FD4}" srcOrd="3" destOrd="0" parTransId="{53893A6A-FA03-49A2-858F-33DD4A232220}" sibTransId="{B882D8FF-17E5-44EB-B2C1-BB1597590513}"/>
    <dgm:cxn modelId="{3EA7E850-C639-43E5-974F-C3E0C8B1A0DA}" type="presOf" srcId="{286DB9BA-B400-4899-B30F-463F4414704C}" destId="{F5797F9A-88D4-4275-97AD-32740EACA111}" srcOrd="0" destOrd="0" presId="urn:microsoft.com/office/officeart/2018/5/layout/IconCircleLabelList"/>
    <dgm:cxn modelId="{BF797373-5E43-4EBE-A34F-908E90770A8B}" type="presOf" srcId="{789EA2E7-A3D3-4FD5-872B-C7C7DC6284D1}" destId="{AE59AB09-DA36-4D37-AAE5-BF774E9A9394}" srcOrd="0" destOrd="0" presId="urn:microsoft.com/office/officeart/2018/5/layout/IconCircleLabelList"/>
    <dgm:cxn modelId="{7DC4C399-77FC-4C89-84BA-D206954A71D2}" type="presOf" srcId="{4F780883-0756-4FE8-8E49-966F2693FFF4}" destId="{4B96B083-FDDC-481C-AC99-2DB893DE802B}" srcOrd="0" destOrd="0" presId="urn:microsoft.com/office/officeart/2018/5/layout/IconCircleLabelList"/>
    <dgm:cxn modelId="{6FA28FA9-F298-4C70-B623-BAA6192832F0}" type="presOf" srcId="{7CB05CA8-8FBD-46DB-87A6-ACA13A830395}" destId="{D0A50771-1FA9-439B-8692-A58EA6F70DFC}" srcOrd="0" destOrd="0" presId="urn:microsoft.com/office/officeart/2018/5/layout/IconCircleLabelList"/>
    <dgm:cxn modelId="{FE223FDB-214E-4DC5-A55F-77AA0E98B2D5}" srcId="{4F780883-0756-4FE8-8E49-966F2693FFF4}" destId="{789EA2E7-A3D3-4FD5-872B-C7C7DC6284D1}" srcOrd="2" destOrd="0" parTransId="{4B34FCB7-3B74-4369-AB82-1CE2E311964F}" sibTransId="{09F89ADD-6DDE-4560-90C4-FB00C00DABA0}"/>
    <dgm:cxn modelId="{E4C15AE0-8FE0-40D3-8AC2-CEDB8F5BF902}" type="presOf" srcId="{BCF6440E-1991-4295-AFB4-48BC09088FD4}" destId="{9B436776-4D2A-462C-9D24-8E6B0D7863FC}" srcOrd="0" destOrd="0" presId="urn:microsoft.com/office/officeart/2018/5/layout/IconCircleLabelList"/>
    <dgm:cxn modelId="{3A468DFA-0D02-4D66-B3AE-E01DD5260533}" srcId="{4F780883-0756-4FE8-8E49-966F2693FFF4}" destId="{286DB9BA-B400-4899-B30F-463F4414704C}" srcOrd="1" destOrd="0" parTransId="{14ACC936-E955-436A-A342-C17F74C503B4}" sibTransId="{5B3647EC-9ED6-49E1-BAE8-10FAF7BBAFEE}"/>
    <dgm:cxn modelId="{0E4ADDAD-A575-4391-8589-13D55C5819D6}" type="presParOf" srcId="{4B96B083-FDDC-481C-AC99-2DB893DE802B}" destId="{9578769C-922B-41FB-BC6B-1FC8AFB656D4}" srcOrd="0" destOrd="0" presId="urn:microsoft.com/office/officeart/2018/5/layout/IconCircleLabelList"/>
    <dgm:cxn modelId="{CABFFBBE-B058-4560-AF36-59C4C2F6D20A}" type="presParOf" srcId="{9578769C-922B-41FB-BC6B-1FC8AFB656D4}" destId="{FB6D9056-C907-4F1F-AD33-05CA8A3A9F72}" srcOrd="0" destOrd="0" presId="urn:microsoft.com/office/officeart/2018/5/layout/IconCircleLabelList"/>
    <dgm:cxn modelId="{1F6BB06C-2E82-4380-90CE-0668281CB0C0}" type="presParOf" srcId="{9578769C-922B-41FB-BC6B-1FC8AFB656D4}" destId="{F81440B2-B039-4E97-AFF9-524FB336AF46}" srcOrd="1" destOrd="0" presId="urn:microsoft.com/office/officeart/2018/5/layout/IconCircleLabelList"/>
    <dgm:cxn modelId="{94EEA014-2B1D-4F0B-B62A-CC2158356EB6}" type="presParOf" srcId="{9578769C-922B-41FB-BC6B-1FC8AFB656D4}" destId="{94C43E38-87E6-43FC-A090-89AC4AE6A670}" srcOrd="2" destOrd="0" presId="urn:microsoft.com/office/officeart/2018/5/layout/IconCircleLabelList"/>
    <dgm:cxn modelId="{52BFD5D1-96DB-4087-87D4-150F2ECB2D56}" type="presParOf" srcId="{9578769C-922B-41FB-BC6B-1FC8AFB656D4}" destId="{D0A50771-1FA9-439B-8692-A58EA6F70DFC}" srcOrd="3" destOrd="0" presId="urn:microsoft.com/office/officeart/2018/5/layout/IconCircleLabelList"/>
    <dgm:cxn modelId="{89EB9BEB-FD68-47D5-A75E-B05B597CA527}" type="presParOf" srcId="{4B96B083-FDDC-481C-AC99-2DB893DE802B}" destId="{503DF8A2-8EB4-4343-B608-27979EBF7770}" srcOrd="1" destOrd="0" presId="urn:microsoft.com/office/officeart/2018/5/layout/IconCircleLabelList"/>
    <dgm:cxn modelId="{C7D57AE4-3AE0-4A16-8E6C-169B8A0F252E}" type="presParOf" srcId="{4B96B083-FDDC-481C-AC99-2DB893DE802B}" destId="{29930550-8815-4D63-9C8D-10B78ADF84EB}" srcOrd="2" destOrd="0" presId="urn:microsoft.com/office/officeart/2018/5/layout/IconCircleLabelList"/>
    <dgm:cxn modelId="{0101307A-8A13-4D52-9241-97A32C22C499}" type="presParOf" srcId="{29930550-8815-4D63-9C8D-10B78ADF84EB}" destId="{4828ECC4-4BBF-455D-B3DB-97FB9CB39C92}" srcOrd="0" destOrd="0" presId="urn:microsoft.com/office/officeart/2018/5/layout/IconCircleLabelList"/>
    <dgm:cxn modelId="{EF1D5938-43AF-47CE-90B4-830E173C0912}" type="presParOf" srcId="{29930550-8815-4D63-9C8D-10B78ADF84EB}" destId="{C04ABAE0-990B-4FF9-AA5C-68A7BC6CBBD1}" srcOrd="1" destOrd="0" presId="urn:microsoft.com/office/officeart/2018/5/layout/IconCircleLabelList"/>
    <dgm:cxn modelId="{41602629-3284-4090-8987-A8B958AB8878}" type="presParOf" srcId="{29930550-8815-4D63-9C8D-10B78ADF84EB}" destId="{7FEE95AC-B062-49FB-92F1-F20EEF6DD2F7}" srcOrd="2" destOrd="0" presId="urn:microsoft.com/office/officeart/2018/5/layout/IconCircleLabelList"/>
    <dgm:cxn modelId="{3923A132-1647-4411-9C58-CDA91655CEB6}" type="presParOf" srcId="{29930550-8815-4D63-9C8D-10B78ADF84EB}" destId="{F5797F9A-88D4-4275-97AD-32740EACA111}" srcOrd="3" destOrd="0" presId="urn:microsoft.com/office/officeart/2018/5/layout/IconCircleLabelList"/>
    <dgm:cxn modelId="{6F568A3D-1624-4B1E-851E-D02303AAA5E9}" type="presParOf" srcId="{4B96B083-FDDC-481C-AC99-2DB893DE802B}" destId="{5B3E8017-24DB-486D-97F5-68A1C82255E1}" srcOrd="3" destOrd="0" presId="urn:microsoft.com/office/officeart/2018/5/layout/IconCircleLabelList"/>
    <dgm:cxn modelId="{00903F06-B169-42F5-B7A4-52C9182CB7CD}" type="presParOf" srcId="{4B96B083-FDDC-481C-AC99-2DB893DE802B}" destId="{95E8C50C-B5BC-40B5-8530-0775935DCB3F}" srcOrd="4" destOrd="0" presId="urn:microsoft.com/office/officeart/2018/5/layout/IconCircleLabelList"/>
    <dgm:cxn modelId="{35093E94-0D28-4D11-85EA-27166ADE1FB7}" type="presParOf" srcId="{95E8C50C-B5BC-40B5-8530-0775935DCB3F}" destId="{65C48B19-11FA-41B6-ABC9-E1ED3E0361ED}" srcOrd="0" destOrd="0" presId="urn:microsoft.com/office/officeart/2018/5/layout/IconCircleLabelList"/>
    <dgm:cxn modelId="{6CA1A115-5DBE-41BE-B579-878AEFA49C52}" type="presParOf" srcId="{95E8C50C-B5BC-40B5-8530-0775935DCB3F}" destId="{12995C86-B3F4-450B-8D36-F3C1CDAD7DBB}" srcOrd="1" destOrd="0" presId="urn:microsoft.com/office/officeart/2018/5/layout/IconCircleLabelList"/>
    <dgm:cxn modelId="{3B94BC88-A0A7-40EC-B3E7-17401935A8DA}" type="presParOf" srcId="{95E8C50C-B5BC-40B5-8530-0775935DCB3F}" destId="{62AB8160-8B69-41CF-9693-76B80D6D4FE7}" srcOrd="2" destOrd="0" presId="urn:microsoft.com/office/officeart/2018/5/layout/IconCircleLabelList"/>
    <dgm:cxn modelId="{5F4F38F9-6D84-4009-9E5C-10604F6330ED}" type="presParOf" srcId="{95E8C50C-B5BC-40B5-8530-0775935DCB3F}" destId="{AE59AB09-DA36-4D37-AAE5-BF774E9A9394}" srcOrd="3" destOrd="0" presId="urn:microsoft.com/office/officeart/2018/5/layout/IconCircleLabelList"/>
    <dgm:cxn modelId="{572B573E-D0C6-46D7-96FA-1C34996BD640}" type="presParOf" srcId="{4B96B083-FDDC-481C-AC99-2DB893DE802B}" destId="{385765B2-C6EB-4AC4-80FF-CC19D26B4B75}" srcOrd="5" destOrd="0" presId="urn:microsoft.com/office/officeart/2018/5/layout/IconCircleLabelList"/>
    <dgm:cxn modelId="{6C33F0A5-D18D-41B9-B94C-178F30BF71C3}" type="presParOf" srcId="{4B96B083-FDDC-481C-AC99-2DB893DE802B}" destId="{19F68F29-D1D1-4CCB-98BF-3F4EB8D1F8D8}" srcOrd="6" destOrd="0" presId="urn:microsoft.com/office/officeart/2018/5/layout/IconCircleLabelList"/>
    <dgm:cxn modelId="{22AD1296-CD8E-4F50-8EA5-1734AE1B521D}" type="presParOf" srcId="{19F68F29-D1D1-4CCB-98BF-3F4EB8D1F8D8}" destId="{48D4BC47-87BE-45BF-B901-09A5CA57FA8E}" srcOrd="0" destOrd="0" presId="urn:microsoft.com/office/officeart/2018/5/layout/IconCircleLabelList"/>
    <dgm:cxn modelId="{1579DD10-23A2-4E8B-A407-1DC35892DCC8}" type="presParOf" srcId="{19F68F29-D1D1-4CCB-98BF-3F4EB8D1F8D8}" destId="{66184A11-5312-480B-B25C-1ADCD5250310}" srcOrd="1" destOrd="0" presId="urn:microsoft.com/office/officeart/2018/5/layout/IconCircleLabelList"/>
    <dgm:cxn modelId="{7EA570CE-82CF-4600-AD97-7DB4DAC7DF4F}" type="presParOf" srcId="{19F68F29-D1D1-4CCB-98BF-3F4EB8D1F8D8}" destId="{30BFC1AE-01D6-4BB0-9639-0AA6E4A405AE}" srcOrd="2" destOrd="0" presId="urn:microsoft.com/office/officeart/2018/5/layout/IconCircleLabelList"/>
    <dgm:cxn modelId="{23D0990B-F071-4AD8-A686-1F6EF35C9D09}" type="presParOf" srcId="{19F68F29-D1D1-4CCB-98BF-3F4EB8D1F8D8}" destId="{9B436776-4D2A-462C-9D24-8E6B0D7863F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FDA5B-8F2A-4929-8C8D-DE099EABBA77}">
      <dsp:nvSpPr>
        <dsp:cNvPr id="0" name=""/>
        <dsp:cNvSpPr/>
      </dsp:nvSpPr>
      <dsp:spPr>
        <a:xfrm>
          <a:off x="0" y="1508"/>
          <a:ext cx="11029615" cy="7645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521F6-7CE7-42B0-AF26-ED1F2DBF185C}">
      <dsp:nvSpPr>
        <dsp:cNvPr id="0" name=""/>
        <dsp:cNvSpPr/>
      </dsp:nvSpPr>
      <dsp:spPr>
        <a:xfrm>
          <a:off x="231267" y="173525"/>
          <a:ext cx="420485" cy="4204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C212D-473E-4B5D-9C19-2A805FD94444}">
      <dsp:nvSpPr>
        <dsp:cNvPr id="0" name=""/>
        <dsp:cNvSpPr/>
      </dsp:nvSpPr>
      <dsp:spPr>
        <a:xfrm>
          <a:off x="883020" y="1508"/>
          <a:ext cx="10146594" cy="764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12" tIns="80912" rIns="80912" bIns="8091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/>
            <a:t>โครงการที่ได้รับนโยบายหรือมอบหมายจากหน่วยงานอื่น มายังกระทรวงแรงงาน หรือ กรมพัฒนาฝีมือแรงงาน</a:t>
          </a:r>
          <a:endParaRPr lang="en-US" sz="2200" kern="1200" dirty="0"/>
        </a:p>
      </dsp:txBody>
      <dsp:txXfrm>
        <a:off x="883020" y="1508"/>
        <a:ext cx="10146594" cy="764519"/>
      </dsp:txXfrm>
    </dsp:sp>
    <dsp:sp modelId="{8C5F2323-8DD1-4B95-B367-72636F03733A}">
      <dsp:nvSpPr>
        <dsp:cNvPr id="0" name=""/>
        <dsp:cNvSpPr/>
      </dsp:nvSpPr>
      <dsp:spPr>
        <a:xfrm>
          <a:off x="0" y="957158"/>
          <a:ext cx="11029615" cy="7645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B1372-0733-4561-9643-7A3384A392E6}">
      <dsp:nvSpPr>
        <dsp:cNvPr id="0" name=""/>
        <dsp:cNvSpPr/>
      </dsp:nvSpPr>
      <dsp:spPr>
        <a:xfrm>
          <a:off x="231267" y="1129175"/>
          <a:ext cx="420485" cy="4204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C8FC6-F49D-4B62-8C1B-2D0C0EEBC23C}">
      <dsp:nvSpPr>
        <dsp:cNvPr id="0" name=""/>
        <dsp:cNvSpPr/>
      </dsp:nvSpPr>
      <dsp:spPr>
        <a:xfrm>
          <a:off x="883020" y="957158"/>
          <a:ext cx="10146594" cy="764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12" tIns="80912" rIns="80912" bIns="8091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/>
            <a:t>โครงการที่กระทรวงแรงงาน มอบนโยบายหรือมอบหมายให้ กรมพัฒนาฝีมือแรงงาน รับผิดชอบดำเนินการ</a:t>
          </a:r>
          <a:endParaRPr lang="en-US" sz="2200" kern="1200" dirty="0"/>
        </a:p>
      </dsp:txBody>
      <dsp:txXfrm>
        <a:off x="883020" y="957158"/>
        <a:ext cx="10146594" cy="764519"/>
      </dsp:txXfrm>
    </dsp:sp>
    <dsp:sp modelId="{A73CC609-2266-4940-B962-9B3E8F3CDCC4}">
      <dsp:nvSpPr>
        <dsp:cNvPr id="0" name=""/>
        <dsp:cNvSpPr/>
      </dsp:nvSpPr>
      <dsp:spPr>
        <a:xfrm>
          <a:off x="0" y="1912807"/>
          <a:ext cx="11029615" cy="7645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7EF52B-AEAE-44F5-B188-5E86F5866EF2}">
      <dsp:nvSpPr>
        <dsp:cNvPr id="0" name=""/>
        <dsp:cNvSpPr/>
      </dsp:nvSpPr>
      <dsp:spPr>
        <a:xfrm>
          <a:off x="231267" y="2084824"/>
          <a:ext cx="420485" cy="4204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7E48B7-F2D0-4903-BB73-E4A38DE35D45}">
      <dsp:nvSpPr>
        <dsp:cNvPr id="0" name=""/>
        <dsp:cNvSpPr/>
      </dsp:nvSpPr>
      <dsp:spPr>
        <a:xfrm>
          <a:off x="883020" y="1912807"/>
          <a:ext cx="10146594" cy="764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12" tIns="80912" rIns="80912" bIns="8091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/>
            <a:t>โครงการที่หน่วยงานภายในกรมพัฒนาฝีมือแรงงานมอบหมายให้สนับสนุนหรือดำเนินการ</a:t>
          </a:r>
          <a:endParaRPr lang="en-US" sz="2200" kern="1200" dirty="0"/>
        </a:p>
      </dsp:txBody>
      <dsp:txXfrm>
        <a:off x="883020" y="1912807"/>
        <a:ext cx="10146594" cy="764519"/>
      </dsp:txXfrm>
    </dsp:sp>
    <dsp:sp modelId="{F1E7AC47-4BD9-41BF-8E77-047656A45112}">
      <dsp:nvSpPr>
        <dsp:cNvPr id="0" name=""/>
        <dsp:cNvSpPr/>
      </dsp:nvSpPr>
      <dsp:spPr>
        <a:xfrm>
          <a:off x="0" y="2868457"/>
          <a:ext cx="11029615" cy="7645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A1A5D-371B-46F7-8BBF-19256FDD980F}">
      <dsp:nvSpPr>
        <dsp:cNvPr id="0" name=""/>
        <dsp:cNvSpPr/>
      </dsp:nvSpPr>
      <dsp:spPr>
        <a:xfrm>
          <a:off x="231267" y="3040474"/>
          <a:ext cx="420485" cy="4204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C2082-72EC-4B6C-B1ED-47377032BFA9}">
      <dsp:nvSpPr>
        <dsp:cNvPr id="0" name=""/>
        <dsp:cNvSpPr/>
      </dsp:nvSpPr>
      <dsp:spPr>
        <a:xfrm>
          <a:off x="883020" y="2868457"/>
          <a:ext cx="10146594" cy="764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12" tIns="80912" rIns="80912" bIns="8091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/>
            <a:t>โครงการที่หน่วยงานมีนโยบายดำเนินการ</a:t>
          </a:r>
          <a:endParaRPr lang="en-US" sz="2200" kern="1200" dirty="0"/>
        </a:p>
      </dsp:txBody>
      <dsp:txXfrm>
        <a:off x="883020" y="2868457"/>
        <a:ext cx="10146594" cy="7645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AABF3-E099-456B-82DA-721778D8FFF9}">
      <dsp:nvSpPr>
        <dsp:cNvPr id="0" name=""/>
        <dsp:cNvSpPr/>
      </dsp:nvSpPr>
      <dsp:spPr>
        <a:xfrm>
          <a:off x="0" y="335616"/>
          <a:ext cx="11387470" cy="737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u="sng" kern="1200" dirty="0"/>
            <a:t>กรอบคำถามสำหรับการสัมภาษณ์เชิงลึก</a:t>
          </a:r>
          <a:endParaRPr lang="en-US" sz="2800" kern="1200" dirty="0"/>
        </a:p>
      </dsp:txBody>
      <dsp:txXfrm>
        <a:off x="35982" y="371598"/>
        <a:ext cx="11315506" cy="665136"/>
      </dsp:txXfrm>
    </dsp:sp>
    <dsp:sp modelId="{6876C93C-55DE-4260-80E6-593B1440C4EB}">
      <dsp:nvSpPr>
        <dsp:cNvPr id="0" name=""/>
        <dsp:cNvSpPr/>
      </dsp:nvSpPr>
      <dsp:spPr>
        <a:xfrm>
          <a:off x="0" y="1153356"/>
          <a:ext cx="11387470" cy="737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/>
            <a:t>มิติที่ </a:t>
          </a:r>
          <a:r>
            <a:rPr lang="en-US" sz="2800" b="1" kern="1200"/>
            <a:t>1 : </a:t>
          </a:r>
          <a:r>
            <a:rPr lang="th-TH" sz="2800" b="1" kern="1200"/>
            <a:t>นโยบายเทคโนโลยีดิจิทัลของกรมพัฒนาฝีมือแรงงาน</a:t>
          </a:r>
          <a:endParaRPr lang="en-US" sz="2800" kern="1200"/>
        </a:p>
      </dsp:txBody>
      <dsp:txXfrm>
        <a:off x="35982" y="1189338"/>
        <a:ext cx="11315506" cy="665136"/>
      </dsp:txXfrm>
    </dsp:sp>
    <dsp:sp modelId="{1D55C0A1-D054-4EF3-A971-21B56F1FFE98}">
      <dsp:nvSpPr>
        <dsp:cNvPr id="0" name=""/>
        <dsp:cNvSpPr/>
      </dsp:nvSpPr>
      <dsp:spPr>
        <a:xfrm>
          <a:off x="0" y="1971096"/>
          <a:ext cx="11387470" cy="737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/>
            <a:t>มิติที่ </a:t>
          </a:r>
          <a:r>
            <a:rPr lang="en-US" sz="2800" b="1" kern="1200"/>
            <a:t>2 : </a:t>
          </a:r>
          <a:r>
            <a:rPr lang="th-TH" sz="2800" b="1" kern="1200"/>
            <a:t>การนำเทคโนโลยีดิจิทัลมาใช้ในการให้บริการประชาชนและสถานประกอบกิจการ</a:t>
          </a:r>
          <a:endParaRPr lang="en-US" sz="2800" kern="1200"/>
        </a:p>
      </dsp:txBody>
      <dsp:txXfrm>
        <a:off x="35982" y="2007078"/>
        <a:ext cx="11315506" cy="665136"/>
      </dsp:txXfrm>
    </dsp:sp>
    <dsp:sp modelId="{23D44F30-D9FF-477E-AC0B-EDFDAA0A2FDC}">
      <dsp:nvSpPr>
        <dsp:cNvPr id="0" name=""/>
        <dsp:cNvSpPr/>
      </dsp:nvSpPr>
      <dsp:spPr>
        <a:xfrm>
          <a:off x="0" y="2788836"/>
          <a:ext cx="11387470" cy="737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/>
            <a:t>มิติที่ </a:t>
          </a:r>
          <a:r>
            <a:rPr lang="en-US" sz="2800" b="1" kern="1200"/>
            <a:t>3 : </a:t>
          </a:r>
          <a:r>
            <a:rPr lang="th-TH" sz="2800" b="1" kern="1200"/>
            <a:t>ระบบเทคโนโลยีดิจิทัลภายในองค์กร และการเชื่อมโยงเครือข่ายดิจิทัลระหว่างหน่วยงานภาครัฐ</a:t>
          </a:r>
          <a:endParaRPr lang="en-US" sz="2800" kern="1200"/>
        </a:p>
      </dsp:txBody>
      <dsp:txXfrm>
        <a:off x="35982" y="2824818"/>
        <a:ext cx="11315506" cy="665136"/>
      </dsp:txXfrm>
    </dsp:sp>
    <dsp:sp modelId="{3DF3733C-6C8C-460C-9D44-0C930DB0DE99}">
      <dsp:nvSpPr>
        <dsp:cNvPr id="0" name=""/>
        <dsp:cNvSpPr/>
      </dsp:nvSpPr>
      <dsp:spPr>
        <a:xfrm>
          <a:off x="0" y="3606576"/>
          <a:ext cx="11387470" cy="737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/>
            <a:t>มิติที่ </a:t>
          </a:r>
          <a:r>
            <a:rPr lang="en-US" sz="2800" b="1" kern="1200"/>
            <a:t>4 : </a:t>
          </a:r>
          <a:r>
            <a:rPr lang="th-TH" sz="2800" b="1" kern="1200"/>
            <a:t>การรักษาความปลอดภัยของระบบเทคโนโลยีดิจิทัล</a:t>
          </a:r>
          <a:endParaRPr lang="en-US" sz="2800" kern="1200"/>
        </a:p>
      </dsp:txBody>
      <dsp:txXfrm>
        <a:off x="35982" y="3642558"/>
        <a:ext cx="11315506" cy="665136"/>
      </dsp:txXfrm>
    </dsp:sp>
    <dsp:sp modelId="{E4268F93-BE97-46E2-8E7F-819E309EB4C1}">
      <dsp:nvSpPr>
        <dsp:cNvPr id="0" name=""/>
        <dsp:cNvSpPr/>
      </dsp:nvSpPr>
      <dsp:spPr>
        <a:xfrm>
          <a:off x="0" y="4424316"/>
          <a:ext cx="11387470" cy="737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/>
            <a:t>มิติที่ </a:t>
          </a:r>
          <a:r>
            <a:rPr lang="en-US" sz="2800" b="1" kern="1200"/>
            <a:t>5 : </a:t>
          </a:r>
          <a:r>
            <a:rPr lang="th-TH" sz="2800" b="1" kern="1200"/>
            <a:t>การเตรียมความพร้อมด้านทรัพยากรมนุษย์</a:t>
          </a:r>
          <a:endParaRPr lang="en-US" sz="2800" kern="1200"/>
        </a:p>
      </dsp:txBody>
      <dsp:txXfrm>
        <a:off x="35982" y="4460298"/>
        <a:ext cx="11315506" cy="6651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51487-EE1B-4688-B625-E1B55081B569}">
      <dsp:nvSpPr>
        <dsp:cNvPr id="0" name=""/>
        <dsp:cNvSpPr/>
      </dsp:nvSpPr>
      <dsp:spPr>
        <a:xfrm>
          <a:off x="0" y="21294"/>
          <a:ext cx="10515600" cy="658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Pillar</a:t>
          </a:r>
          <a:r>
            <a:rPr lang="th-TH" sz="2500" b="1" kern="1200"/>
            <a:t> </a:t>
          </a:r>
          <a:r>
            <a:rPr lang="en-US" sz="2500" b="1" kern="1200"/>
            <a:t>1 : Policies and Practice</a:t>
          </a:r>
          <a:endParaRPr lang="en-US" sz="2500" kern="1200"/>
        </a:p>
      </dsp:txBody>
      <dsp:txXfrm>
        <a:off x="32127" y="53421"/>
        <a:ext cx="10451346" cy="593871"/>
      </dsp:txXfrm>
    </dsp:sp>
    <dsp:sp modelId="{DED9A044-5BC0-4783-8FB5-AFCCED56AA8E}">
      <dsp:nvSpPr>
        <dsp:cNvPr id="0" name=""/>
        <dsp:cNvSpPr/>
      </dsp:nvSpPr>
      <dsp:spPr>
        <a:xfrm>
          <a:off x="0" y="751419"/>
          <a:ext cx="10515600" cy="658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Pillar</a:t>
          </a:r>
          <a:r>
            <a:rPr lang="th-TH" sz="2500" b="1" kern="1200"/>
            <a:t> </a:t>
          </a:r>
          <a:r>
            <a:rPr lang="en-US" sz="2500" b="1" kern="1200"/>
            <a:t>2 : Digital Capability</a:t>
          </a:r>
          <a:endParaRPr lang="en-US" sz="2500" kern="1200"/>
        </a:p>
      </dsp:txBody>
      <dsp:txXfrm>
        <a:off x="32127" y="783546"/>
        <a:ext cx="10451346" cy="593871"/>
      </dsp:txXfrm>
    </dsp:sp>
    <dsp:sp modelId="{307D5122-C6C9-4748-9025-2ED6C9A6A452}">
      <dsp:nvSpPr>
        <dsp:cNvPr id="0" name=""/>
        <dsp:cNvSpPr/>
      </dsp:nvSpPr>
      <dsp:spPr>
        <a:xfrm>
          <a:off x="0" y="1481544"/>
          <a:ext cx="10515600" cy="658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Pillar</a:t>
          </a:r>
          <a:r>
            <a:rPr lang="th-TH" sz="2500" b="1" kern="1200"/>
            <a:t> </a:t>
          </a:r>
          <a:r>
            <a:rPr lang="en-US" sz="2500" b="1" kern="1200"/>
            <a:t>3 : Public Service </a:t>
          </a:r>
          <a:endParaRPr lang="en-US" sz="2500" kern="1200"/>
        </a:p>
      </dsp:txBody>
      <dsp:txXfrm>
        <a:off x="32127" y="1513671"/>
        <a:ext cx="10451346" cy="593871"/>
      </dsp:txXfrm>
    </dsp:sp>
    <dsp:sp modelId="{1A64466C-CA23-4E7E-B585-4360B7E8D07F}">
      <dsp:nvSpPr>
        <dsp:cNvPr id="0" name=""/>
        <dsp:cNvSpPr/>
      </dsp:nvSpPr>
      <dsp:spPr>
        <a:xfrm>
          <a:off x="0" y="2211669"/>
          <a:ext cx="10515600" cy="658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Pillar</a:t>
          </a:r>
          <a:r>
            <a:rPr lang="th-TH" sz="2500" b="1" kern="1200"/>
            <a:t> </a:t>
          </a:r>
          <a:r>
            <a:rPr lang="en-US" sz="2500" b="1" kern="1200"/>
            <a:t>4 : Smart Back Office</a:t>
          </a:r>
          <a:endParaRPr lang="en-US" sz="2500" kern="1200"/>
        </a:p>
      </dsp:txBody>
      <dsp:txXfrm>
        <a:off x="32127" y="2243796"/>
        <a:ext cx="10451346" cy="593871"/>
      </dsp:txXfrm>
    </dsp:sp>
    <dsp:sp modelId="{ABDC1DF7-9522-4965-A954-A3E01D17F3B2}">
      <dsp:nvSpPr>
        <dsp:cNvPr id="0" name=""/>
        <dsp:cNvSpPr/>
      </dsp:nvSpPr>
      <dsp:spPr>
        <a:xfrm>
          <a:off x="0" y="2941794"/>
          <a:ext cx="10515600" cy="658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Pillar</a:t>
          </a:r>
          <a:r>
            <a:rPr lang="th-TH" sz="2500" b="1" kern="1200"/>
            <a:t> </a:t>
          </a:r>
          <a:r>
            <a:rPr lang="en-US" sz="2500" b="1" kern="1200"/>
            <a:t>5 : Secure and Efficient Infrastructure</a:t>
          </a:r>
          <a:endParaRPr lang="en-US" sz="2500" kern="1200"/>
        </a:p>
      </dsp:txBody>
      <dsp:txXfrm>
        <a:off x="32127" y="2973921"/>
        <a:ext cx="10451346" cy="593871"/>
      </dsp:txXfrm>
    </dsp:sp>
    <dsp:sp modelId="{514A2F07-2752-488C-8F93-6FCB1FF0134E}">
      <dsp:nvSpPr>
        <dsp:cNvPr id="0" name=""/>
        <dsp:cNvSpPr/>
      </dsp:nvSpPr>
      <dsp:spPr>
        <a:xfrm>
          <a:off x="0" y="3671919"/>
          <a:ext cx="10515600" cy="658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Pillar 6 : Digital Technology Practices</a:t>
          </a:r>
          <a:endParaRPr lang="en-US" sz="2500" kern="1200"/>
        </a:p>
      </dsp:txBody>
      <dsp:txXfrm>
        <a:off x="32127" y="3704046"/>
        <a:ext cx="10451346" cy="5938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055C3-E8FE-40FF-9C09-33AEDFBA7DDF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C3C6B-B2CE-4587-A678-DBA5D1846D9A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02AEF-BDF9-4285-9972-3AFF2732605B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/>
            <a:t>โครงการที่ได้รับนโยบายหรือมอบหมายจากหน่วยงานอื่น มายังกระทรวงแรงงาน หรือกรมพัฒนาฝีมือแรงงาน</a:t>
          </a:r>
          <a:endParaRPr lang="en-US" sz="2200" kern="1200" dirty="0"/>
        </a:p>
      </dsp:txBody>
      <dsp:txXfrm>
        <a:off x="1057183" y="1805"/>
        <a:ext cx="9458416" cy="915310"/>
      </dsp:txXfrm>
    </dsp:sp>
    <dsp:sp modelId="{4F675FC2-784D-4CB2-8512-0C4D9CD08D96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DCD56-3D9B-47BA-BC22-8795D3FBEFB8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6DA73-9046-4DA9-8BC7-CC5158B997FF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/>
            <a:t>โครงการที่กระทรวงแรงงาน มอบนโยบายหรือมอบหมายให้ กรมพัฒนาฝีมือแรงงาน รับผิดชอบดำเนินการ </a:t>
          </a:r>
          <a:endParaRPr lang="en-US" sz="2200" kern="1200" dirty="0"/>
        </a:p>
      </dsp:txBody>
      <dsp:txXfrm>
        <a:off x="1057183" y="1145944"/>
        <a:ext cx="9458416" cy="915310"/>
      </dsp:txXfrm>
    </dsp:sp>
    <dsp:sp modelId="{5CABEC78-CE1F-4664-9BD4-CE836E2138F7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339DD-2DAE-41F6-AA3B-B609127A47BA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E650F-9CC0-4FDE-8CD5-3C368DD175AF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/>
            <a:t>โครงการที่หน่วยงานภายในกรมพัฒนาฝีมือแรงงานมอบหมายสนับสนุนหรือดำเนินการ</a:t>
          </a:r>
          <a:endParaRPr lang="en-US" sz="2200" kern="1200"/>
        </a:p>
      </dsp:txBody>
      <dsp:txXfrm>
        <a:off x="1057183" y="2290082"/>
        <a:ext cx="9458416" cy="915310"/>
      </dsp:txXfrm>
    </dsp:sp>
    <dsp:sp modelId="{4F7B2414-92C8-49E7-BE23-FCE13BD53F99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C63BD-F71C-4DD5-A153-868C7ECF602F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00F36-047A-4053-AE4F-6AA52A15BA19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/>
            <a:t>โครงการที่หน่วยงานมีนโยบายดำเนินการ </a:t>
          </a:r>
          <a:endParaRPr lang="en-US" sz="2200" kern="1200"/>
        </a:p>
      </dsp:txBody>
      <dsp:txXfrm>
        <a:off x="1057183" y="3434221"/>
        <a:ext cx="9458416" cy="915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8AF9E-5F31-4CFA-A3C6-9E4188E220A6}">
      <dsp:nvSpPr>
        <dsp:cNvPr id="0" name=""/>
        <dsp:cNvSpPr/>
      </dsp:nvSpPr>
      <dsp:spPr>
        <a:xfrm>
          <a:off x="0" y="225045"/>
          <a:ext cx="10905066" cy="7265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>
              <a:latin typeface="TH Sarabun New" panose="020B0500040200020003" pitchFamily="34" charset="-34"/>
              <a:cs typeface="TH Sarabun New" panose="020B0500040200020003" pitchFamily="34" charset="-34"/>
            </a:rPr>
            <a:t>มิติที่ </a:t>
          </a:r>
          <a:r>
            <a:rPr lang="en-US" sz="2800" b="1" kern="1200">
              <a:latin typeface="TH Sarabun New" panose="020B0500040200020003" pitchFamily="34" charset="-34"/>
              <a:cs typeface="TH Sarabun New" panose="020B0500040200020003" pitchFamily="34" charset="-34"/>
            </a:rPr>
            <a:t>1 : </a:t>
          </a:r>
          <a:r>
            <a:rPr lang="th-TH" sz="2800" b="1" kern="1200">
              <a:latin typeface="TH Sarabun New" panose="020B0500040200020003" pitchFamily="34" charset="-34"/>
              <a:cs typeface="TH Sarabun New" panose="020B0500040200020003" pitchFamily="34" charset="-34"/>
            </a:rPr>
            <a:t>นโยบายเทคโนโลยีดิจิทัลของกรมพัฒนาฝีมือแรงงาน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35468" y="260513"/>
        <a:ext cx="10834130" cy="655634"/>
      </dsp:txXfrm>
    </dsp:sp>
    <dsp:sp modelId="{C5FE5EA5-DCAB-4434-8727-5E40120FA0A5}">
      <dsp:nvSpPr>
        <dsp:cNvPr id="0" name=""/>
        <dsp:cNvSpPr/>
      </dsp:nvSpPr>
      <dsp:spPr>
        <a:xfrm>
          <a:off x="0" y="1029375"/>
          <a:ext cx="10905066" cy="7265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/>
            <a:t>มิติที่ </a:t>
          </a:r>
          <a:r>
            <a:rPr lang="en-US" sz="2700" b="1" kern="1200"/>
            <a:t>2 : </a:t>
          </a:r>
          <a:r>
            <a:rPr lang="th-TH" sz="2700" b="1" kern="1200"/>
            <a:t>การนำเทคโนโลยีดิจิทัลมาใช้ในการให้บริการประชาชนและสถานประกอบกิจการ</a:t>
          </a:r>
          <a:endParaRPr lang="en-US" sz="2700" kern="1200"/>
        </a:p>
      </dsp:txBody>
      <dsp:txXfrm>
        <a:off x="35468" y="1064843"/>
        <a:ext cx="10834130" cy="655634"/>
      </dsp:txXfrm>
    </dsp:sp>
    <dsp:sp modelId="{D8D8A5D2-14EC-4AD6-A9EE-9D514E3944F8}">
      <dsp:nvSpPr>
        <dsp:cNvPr id="0" name=""/>
        <dsp:cNvSpPr/>
      </dsp:nvSpPr>
      <dsp:spPr>
        <a:xfrm>
          <a:off x="0" y="1833706"/>
          <a:ext cx="10905066" cy="7265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/>
            <a:t>มิติที่ </a:t>
          </a:r>
          <a:r>
            <a:rPr lang="en-US" sz="2700" b="1" kern="1200"/>
            <a:t>3 : </a:t>
          </a:r>
          <a:r>
            <a:rPr lang="th-TH" sz="2700" b="1" kern="1200"/>
            <a:t>ระบบเทคโนโลยีดิจิทัลภายในองค์กร และการเชื่อมโยงเครือข่ายดิจิทัลระหว่างหน่วยงานภาครัฐ</a:t>
          </a:r>
          <a:endParaRPr lang="en-US" sz="2700" kern="1200"/>
        </a:p>
      </dsp:txBody>
      <dsp:txXfrm>
        <a:off x="35468" y="1869174"/>
        <a:ext cx="10834130" cy="655634"/>
      </dsp:txXfrm>
    </dsp:sp>
    <dsp:sp modelId="{C08242F7-76B9-44D3-844D-D8934307DFBF}">
      <dsp:nvSpPr>
        <dsp:cNvPr id="0" name=""/>
        <dsp:cNvSpPr/>
      </dsp:nvSpPr>
      <dsp:spPr>
        <a:xfrm>
          <a:off x="0" y="2638036"/>
          <a:ext cx="10905066" cy="7265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/>
            <a:t>มิติที่ </a:t>
          </a:r>
          <a:r>
            <a:rPr lang="en-US" sz="2700" b="1" kern="1200"/>
            <a:t>4 : </a:t>
          </a:r>
          <a:r>
            <a:rPr lang="th-TH" sz="2700" b="1" kern="1200"/>
            <a:t>การรักษาความปลอดภัยของระบบเทคโนโลยีดิจิทัล</a:t>
          </a:r>
          <a:endParaRPr lang="en-US" sz="2700" kern="1200"/>
        </a:p>
      </dsp:txBody>
      <dsp:txXfrm>
        <a:off x="35468" y="2673504"/>
        <a:ext cx="10834130" cy="655634"/>
      </dsp:txXfrm>
    </dsp:sp>
    <dsp:sp modelId="{CB5962DD-0BF9-4556-8992-9A9921AE640F}">
      <dsp:nvSpPr>
        <dsp:cNvPr id="0" name=""/>
        <dsp:cNvSpPr/>
      </dsp:nvSpPr>
      <dsp:spPr>
        <a:xfrm>
          <a:off x="0" y="3442366"/>
          <a:ext cx="10905066" cy="7265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/>
            <a:t>มิติที่ </a:t>
          </a:r>
          <a:r>
            <a:rPr lang="en-US" sz="2700" b="1" kern="1200"/>
            <a:t>5 : </a:t>
          </a:r>
          <a:r>
            <a:rPr lang="th-TH" sz="2700" b="1" kern="1200"/>
            <a:t>การเตรียมความพร้อมด้านทรัพยากรมนุษย์</a:t>
          </a:r>
          <a:endParaRPr lang="en-US" sz="2700" kern="1200"/>
        </a:p>
      </dsp:txBody>
      <dsp:txXfrm>
        <a:off x="35468" y="3477834"/>
        <a:ext cx="10834130" cy="6556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B4DD2-A27E-4D2C-85F8-0F5F54379AE3}">
      <dsp:nvSpPr>
        <dsp:cNvPr id="0" name=""/>
        <dsp:cNvSpPr/>
      </dsp:nvSpPr>
      <dsp:spPr>
        <a:xfrm>
          <a:off x="0" y="5283"/>
          <a:ext cx="5753100" cy="15670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2921A-D28D-46F6-9B31-285AE6F24437}">
      <dsp:nvSpPr>
        <dsp:cNvPr id="0" name=""/>
        <dsp:cNvSpPr/>
      </dsp:nvSpPr>
      <dsp:spPr>
        <a:xfrm>
          <a:off x="474025" y="357864"/>
          <a:ext cx="862706" cy="8618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17E87-3B7D-45CD-92AA-882DA2ADDB81}">
      <dsp:nvSpPr>
        <dsp:cNvPr id="0" name=""/>
        <dsp:cNvSpPr/>
      </dsp:nvSpPr>
      <dsp:spPr>
        <a:xfrm>
          <a:off x="1810756" y="5283"/>
          <a:ext cx="3798337" cy="1568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06" tIns="166006" rIns="166006" bIns="16600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rPr>
            <a:t>มิติที่ 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rPr>
            <a:t>1 : </a:t>
          </a:r>
          <a:r>
            <a:rPr lang="th-TH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rPr>
            <a:t>นโยบายเทคโนโลยีดิจิทัลของกรมพัฒนาฝีมือแรงงาน</a:t>
          </a:r>
          <a:endParaRPr lang="en-US" sz="2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H Sarabun New" panose="020B0500040200020003" pitchFamily="34" charset="-34"/>
            <a:ea typeface="+mn-ea"/>
            <a:cs typeface="TH Sarabun New" panose="020B0500040200020003" pitchFamily="34" charset="-34"/>
          </a:endParaRPr>
        </a:p>
      </dsp:txBody>
      <dsp:txXfrm>
        <a:off x="1810756" y="5283"/>
        <a:ext cx="3798337" cy="1568556"/>
      </dsp:txXfrm>
    </dsp:sp>
    <dsp:sp modelId="{6E6FD39A-33A8-4F51-AB86-978366B22C82}">
      <dsp:nvSpPr>
        <dsp:cNvPr id="0" name=""/>
        <dsp:cNvSpPr/>
      </dsp:nvSpPr>
      <dsp:spPr>
        <a:xfrm>
          <a:off x="0" y="1922409"/>
          <a:ext cx="5753100" cy="15670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8C81F-C13A-47D2-9D80-E6775C613936}">
      <dsp:nvSpPr>
        <dsp:cNvPr id="0" name=""/>
        <dsp:cNvSpPr/>
      </dsp:nvSpPr>
      <dsp:spPr>
        <a:xfrm>
          <a:off x="474025" y="2274989"/>
          <a:ext cx="862706" cy="8618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D53B8-298C-4614-A391-8D75A35E1857}">
      <dsp:nvSpPr>
        <dsp:cNvPr id="0" name=""/>
        <dsp:cNvSpPr/>
      </dsp:nvSpPr>
      <dsp:spPr>
        <a:xfrm>
          <a:off x="1810756" y="1922409"/>
          <a:ext cx="3798337" cy="1568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06" tIns="166006" rIns="166006" bIns="166006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มิติที่ </a:t>
          </a:r>
          <a:r>
            <a:rPr lang="en-US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2 : </a:t>
          </a: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การนำเทคโนโลยีดิจิทัลมาใช้ในการให้บริการประชาชนและสถานประกอบกิจการ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810756" y="1922409"/>
        <a:ext cx="3798337" cy="1568556"/>
      </dsp:txXfrm>
    </dsp:sp>
    <dsp:sp modelId="{3B6AA667-ED54-47D7-A245-E37A15F99F55}">
      <dsp:nvSpPr>
        <dsp:cNvPr id="0" name=""/>
        <dsp:cNvSpPr/>
      </dsp:nvSpPr>
      <dsp:spPr>
        <a:xfrm>
          <a:off x="0" y="3839534"/>
          <a:ext cx="5753100" cy="15670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6D50D-5E19-42E4-BD76-F6C4A7B16354}">
      <dsp:nvSpPr>
        <dsp:cNvPr id="0" name=""/>
        <dsp:cNvSpPr/>
      </dsp:nvSpPr>
      <dsp:spPr>
        <a:xfrm>
          <a:off x="474025" y="4192114"/>
          <a:ext cx="862706" cy="8618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6948C-7339-44A7-AEB8-C5CE0828E286}">
      <dsp:nvSpPr>
        <dsp:cNvPr id="0" name=""/>
        <dsp:cNvSpPr/>
      </dsp:nvSpPr>
      <dsp:spPr>
        <a:xfrm>
          <a:off x="1810756" y="3839534"/>
          <a:ext cx="3798337" cy="1568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06" tIns="166006" rIns="166006" bIns="166006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มิติที่ </a:t>
          </a:r>
          <a:r>
            <a:rPr lang="en-US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 : </a:t>
          </a: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ความต้องการของสถานประกอบกิจการ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810756" y="3839534"/>
        <a:ext cx="3798337" cy="15685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055C3-E8FE-40FF-9C09-33AEDFBA7DDF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C3C6B-B2CE-4587-A678-DBA5D1846D9A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02AEF-BDF9-4285-9972-3AFF2732605B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/>
            <a:t>โครงการที่ได้รับนโยบายหรือมอบหมายจากหน่วยงานอื่น มายังกระทรวงแรงงาน หรือกรมพัฒนาฝีมือแรงงาน</a:t>
          </a:r>
          <a:endParaRPr lang="en-US" sz="2200" kern="1200" dirty="0"/>
        </a:p>
      </dsp:txBody>
      <dsp:txXfrm>
        <a:off x="1057183" y="1805"/>
        <a:ext cx="9458416" cy="915310"/>
      </dsp:txXfrm>
    </dsp:sp>
    <dsp:sp modelId="{4F675FC2-784D-4CB2-8512-0C4D9CD08D96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DCD56-3D9B-47BA-BC22-8795D3FBEFB8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6DA73-9046-4DA9-8BC7-CC5158B997FF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/>
            <a:t>โครงการที่กระทรวงแรงงาน มอบนโยบายหรือมอบหมายให้ กรมพัฒนาฝีมือแรงงาน รับผิดชอบดำเนินการ </a:t>
          </a:r>
          <a:endParaRPr lang="en-US" sz="2200" kern="1200" dirty="0"/>
        </a:p>
      </dsp:txBody>
      <dsp:txXfrm>
        <a:off x="1057183" y="1145944"/>
        <a:ext cx="9458416" cy="915310"/>
      </dsp:txXfrm>
    </dsp:sp>
    <dsp:sp modelId="{5CABEC78-CE1F-4664-9BD4-CE836E2138F7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339DD-2DAE-41F6-AA3B-B609127A47BA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E650F-9CC0-4FDE-8CD5-3C368DD175AF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/>
            <a:t>โครงการที่หน่วยงานภายในกรมพัฒนาฝีมือแรงงานมอบหมายสนับสนุนหรือดำเนินการ</a:t>
          </a:r>
          <a:endParaRPr lang="en-US" sz="2200" kern="1200"/>
        </a:p>
      </dsp:txBody>
      <dsp:txXfrm>
        <a:off x="1057183" y="2290082"/>
        <a:ext cx="9458416" cy="915310"/>
      </dsp:txXfrm>
    </dsp:sp>
    <dsp:sp modelId="{4F7B2414-92C8-49E7-BE23-FCE13BD53F99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C63BD-F71C-4DD5-A153-868C7ECF602F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00F36-047A-4053-AE4F-6AA52A15BA19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/>
            <a:t>โครงการที่หน่วยงานมีนโยบายดำเนินการ </a:t>
          </a:r>
          <a:endParaRPr lang="en-US" sz="2200" kern="1200"/>
        </a:p>
      </dsp:txBody>
      <dsp:txXfrm>
        <a:off x="1057183" y="3434221"/>
        <a:ext cx="9458416" cy="9153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D9056-C907-4F1F-AD33-05CA8A3A9F72}">
      <dsp:nvSpPr>
        <dsp:cNvPr id="0" name=""/>
        <dsp:cNvSpPr/>
      </dsp:nvSpPr>
      <dsp:spPr>
        <a:xfrm>
          <a:off x="562927" y="225706"/>
          <a:ext cx="1445998" cy="14459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440B2-B039-4E97-AFF9-524FB336AF46}">
      <dsp:nvSpPr>
        <dsp:cNvPr id="0" name=""/>
        <dsp:cNvSpPr/>
      </dsp:nvSpPr>
      <dsp:spPr>
        <a:xfrm>
          <a:off x="871091" y="533870"/>
          <a:ext cx="829671" cy="829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50771-1FA9-439B-8692-A58EA6F70DFC}">
      <dsp:nvSpPr>
        <dsp:cNvPr id="0" name=""/>
        <dsp:cNvSpPr/>
      </dsp:nvSpPr>
      <dsp:spPr>
        <a:xfrm>
          <a:off x="100682" y="2122098"/>
          <a:ext cx="2370489" cy="18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h-TH" sz="2800" b="1" kern="1200" dirty="0"/>
            <a:t>โครงการจากแผนเดิม ที่ยังไม่ได้ดำเนินการ หรือ ต้องจัดทำต่อเนื่อง</a:t>
          </a:r>
          <a:endParaRPr lang="en-US" sz="2800" kern="1200" dirty="0"/>
        </a:p>
      </dsp:txBody>
      <dsp:txXfrm>
        <a:off x="100682" y="2122098"/>
        <a:ext cx="2370489" cy="1845000"/>
      </dsp:txXfrm>
    </dsp:sp>
    <dsp:sp modelId="{4828ECC4-4BBF-455D-B3DB-97FB9CB39C92}">
      <dsp:nvSpPr>
        <dsp:cNvPr id="0" name=""/>
        <dsp:cNvSpPr/>
      </dsp:nvSpPr>
      <dsp:spPr>
        <a:xfrm>
          <a:off x="3348252" y="225706"/>
          <a:ext cx="1445998" cy="14459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ABAE0-990B-4FF9-AA5C-68A7BC6CBBD1}">
      <dsp:nvSpPr>
        <dsp:cNvPr id="0" name=""/>
        <dsp:cNvSpPr/>
      </dsp:nvSpPr>
      <dsp:spPr>
        <a:xfrm>
          <a:off x="3656416" y="533870"/>
          <a:ext cx="829671" cy="829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97F9A-88D4-4275-97AD-32740EACA111}">
      <dsp:nvSpPr>
        <dsp:cNvPr id="0" name=""/>
        <dsp:cNvSpPr/>
      </dsp:nvSpPr>
      <dsp:spPr>
        <a:xfrm>
          <a:off x="2886007" y="2122098"/>
          <a:ext cx="2370489" cy="18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h-TH" sz="3200" b="1" kern="1200" dirty="0"/>
            <a:t>โครงการที่แนะนำโดยที่ปรึกษา</a:t>
          </a:r>
          <a:endParaRPr lang="en-US" sz="3200" kern="1200" dirty="0"/>
        </a:p>
      </dsp:txBody>
      <dsp:txXfrm>
        <a:off x="2886007" y="2122098"/>
        <a:ext cx="2370489" cy="1845000"/>
      </dsp:txXfrm>
    </dsp:sp>
    <dsp:sp modelId="{65C48B19-11FA-41B6-ABC9-E1ED3E0361ED}">
      <dsp:nvSpPr>
        <dsp:cNvPr id="0" name=""/>
        <dsp:cNvSpPr/>
      </dsp:nvSpPr>
      <dsp:spPr>
        <a:xfrm>
          <a:off x="6133577" y="225706"/>
          <a:ext cx="1445998" cy="14459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95C86-B3F4-450B-8D36-F3C1CDAD7DBB}">
      <dsp:nvSpPr>
        <dsp:cNvPr id="0" name=""/>
        <dsp:cNvSpPr/>
      </dsp:nvSpPr>
      <dsp:spPr>
        <a:xfrm>
          <a:off x="6441741" y="533870"/>
          <a:ext cx="829671" cy="829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9AB09-DA36-4D37-AAE5-BF774E9A9394}">
      <dsp:nvSpPr>
        <dsp:cNvPr id="0" name=""/>
        <dsp:cNvSpPr/>
      </dsp:nvSpPr>
      <dsp:spPr>
        <a:xfrm>
          <a:off x="5671332" y="2122098"/>
          <a:ext cx="2370489" cy="18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h-TH" sz="3200" b="1" kern="1200" dirty="0"/>
            <a:t>โครงการที่หน่วยงานเสนอ</a:t>
          </a:r>
          <a:endParaRPr lang="en-US" sz="3200" kern="1200" dirty="0"/>
        </a:p>
      </dsp:txBody>
      <dsp:txXfrm>
        <a:off x="5671332" y="2122098"/>
        <a:ext cx="2370489" cy="1845000"/>
      </dsp:txXfrm>
    </dsp:sp>
    <dsp:sp modelId="{48D4BC47-87BE-45BF-B901-09A5CA57FA8E}">
      <dsp:nvSpPr>
        <dsp:cNvPr id="0" name=""/>
        <dsp:cNvSpPr/>
      </dsp:nvSpPr>
      <dsp:spPr>
        <a:xfrm>
          <a:off x="8918902" y="225706"/>
          <a:ext cx="1445998" cy="14459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84A11-5312-480B-B25C-1ADCD5250310}">
      <dsp:nvSpPr>
        <dsp:cNvPr id="0" name=""/>
        <dsp:cNvSpPr/>
      </dsp:nvSpPr>
      <dsp:spPr>
        <a:xfrm>
          <a:off x="9227066" y="533870"/>
          <a:ext cx="829671" cy="8296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36776-4D2A-462C-9D24-8E6B0D7863FC}">
      <dsp:nvSpPr>
        <dsp:cNvPr id="0" name=""/>
        <dsp:cNvSpPr/>
      </dsp:nvSpPr>
      <dsp:spPr>
        <a:xfrm>
          <a:off x="8456657" y="2122098"/>
          <a:ext cx="2370489" cy="18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h-TH" sz="3200" b="1" kern="1200" dirty="0"/>
            <a:t>โครงการที่ได้เคยขออนุมัติงบประมาณ</a:t>
          </a:r>
          <a:endParaRPr lang="en-US" sz="3200" kern="1200" dirty="0"/>
        </a:p>
      </dsp:txBody>
      <dsp:txXfrm>
        <a:off x="8456657" y="2122098"/>
        <a:ext cx="2370489" cy="184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3681A-52FC-4278-8052-F88CF68F11AD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8ACCA-69C7-4E22-BC59-801E21D23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8E5D6-E240-4AB4-B03F-F45C58F87E6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4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9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8ACCA-69C7-4E22-BC59-801E21D23C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3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AF233-DEF7-6E47-AE16-3170FE3FA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2F09C-EBCB-4945-82A6-03733EF75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F3E17-4C75-FF4E-BB49-42664B14D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86D70-1501-5D42-816E-EDA706D4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58194-CDAB-1A40-B91D-75CEF8EC3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21275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B853-2874-C147-8B87-0FA8762C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9BC40B-557F-9545-AFED-9798C3FA9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C0471-F646-FD40-B1CC-5D5B6088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58A55-9798-C947-848F-FF3E7320B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8E5BE-0DE3-804D-BB40-E2B37DA9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58232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934A3-6F73-4642-9EA6-36DF6A99B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85888-DBE6-D742-A45E-C6F1D4117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428A5-7044-1642-84F3-574BB1186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6645-111A-EA4B-8EDE-5E3F4F00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76DA9-473E-064C-AB65-A7349F65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618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46534" y="4284627"/>
            <a:ext cx="11292840" cy="201167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5695849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46534" y="4114808"/>
            <a:ext cx="1129284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4220835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60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467601" cy="1572768"/>
          </a:xfrm>
        </p:spPr>
        <p:txBody>
          <a:bodyPr/>
          <a:lstStyle>
            <a:lvl1pPr>
              <a:lnSpc>
                <a:spcPts val="46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6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/>
            <a:r>
              <a:rPr lang="en-US"/>
              <a:t>Click to text</a:t>
            </a:r>
          </a:p>
        </p:txBody>
      </p:sp>
    </p:spTree>
    <p:extLst>
      <p:ext uri="{BB962C8B-B14F-4D97-AF65-F5344CB8AC3E}">
        <p14:creationId xmlns:p14="http://schemas.microsoft.com/office/powerpoint/2010/main" val="3624327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lette Balance ac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277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igned by Presentation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983938" y="2633133"/>
            <a:ext cx="222413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effectLst/>
              </a:rPr>
              <a:t>Designed</a:t>
            </a:r>
            <a:r>
              <a:rPr lang="en-US" sz="1800" baseline="0">
                <a:solidFill>
                  <a:schemeClr val="bg1"/>
                </a:solidFill>
                <a:effectLst/>
              </a:rPr>
              <a:t> with         by</a:t>
            </a:r>
            <a:endParaRPr lang="en-US" sz="1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5708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23227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0927" y="709565"/>
            <a:ext cx="6650991" cy="699407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632857"/>
            <a:ext cx="6650991" cy="4205188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9/11/2022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7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3A986-FBD7-7D4D-81C2-E7249ACD9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AAB17-160F-D64D-938F-9B2C8D724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86AE5-C261-6B45-A12B-EBF4A9854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CA5BC-7338-DC4A-A66A-078E5862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F447E-7E6C-4F42-B275-3A6BE51B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33464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1473-0154-A443-9C3E-109DE66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EE2B3-1E68-DD4A-AB4A-24CD0310B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E88FC-E2A0-D248-98AD-0DD60232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7CE85-6182-B247-8E1A-629A1FB2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1572-329C-5D49-AAC5-FA10F66E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19710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A760-DFEA-7846-81A7-A4A3EB5C0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C4369-F91A-7D4B-985A-220C11071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A6D07-2997-2240-8037-104105C7A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0F929-E59C-ED45-9957-92D531BA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D33D1-6FA4-6C44-936B-0A5A7D1E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58423-9C43-4D4D-A35E-63244189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4008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79679-FDCD-0140-A463-52602396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29949-20B3-5C43-8664-0E919F555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B3587-8264-B446-ACFD-538E2E5BC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7FAF30-2B98-AE4E-B122-D94A4E6BB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DF8AC6-9B4C-6244-A8D1-44A20B843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824FE0-A18F-474B-AAB2-ACD24FF66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37586-78C7-9B46-98C5-B77468BED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5AD080-FA4E-9C4B-ABF2-EA8C3D66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9957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29C7E-8D79-134C-9A9D-5B91AD56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C895D-F27D-044D-9187-18B053F2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DA6C82-D308-9D45-B1D6-2408962A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791B4-3A54-EE47-A758-068BF52A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5114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38D07B-D46D-7642-8E78-4D32B9588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BE9E1C-AC56-2D40-B8E0-BACFAC1B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770EC-2068-6C49-8CF2-19E8910DA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5096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421A-9482-9947-922E-1E55055E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19A5-9CB2-DC4F-AF31-1918AC60D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7C4CF-E767-6D44-A3B3-37FCB743F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2B11A-9B14-AF4F-903E-72810446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0BF7D-4E70-2B48-A095-778EF863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3241C-48A6-174C-B17B-F4598A15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34371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8B48-AA96-A94D-A273-6A42D60F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A6F67F-F8A7-F94B-999F-9E5CE32E1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F57D0-5C0B-D443-9A22-292711776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30D7D-0A2C-3142-BBF2-E9DCEA01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BCDC2-04D5-8F40-990B-FC20F77CD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DCD22-F85D-8D4C-A4B9-1997E054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791345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5CEEF-24FB-E647-A2D0-8A9173209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72190-FB2A-B949-A5F5-58169E849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E927A-C3FE-634C-A540-22C32C587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032B9-7E51-1E45-A641-97613E5FF505}" type="datetimeFigureOut">
              <a:rPr lang="en-TH" smtClean="0"/>
              <a:t>09/11/2022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B412F-00C7-954D-B6FA-DAB15577A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160E-12C7-534C-9080-6CAFBA0F3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15085-BB7B-AA4F-945C-5A1E2C304E52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5914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5" r:id="rId13"/>
    <p:sldLayoutId id="2147483666" r:id="rId14"/>
    <p:sldLayoutId id="2147483667" r:id="rId15"/>
    <p:sldLayoutId id="2147483668" r:id="rId16"/>
    <p:sldLayoutId id="214748366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9n/nxd0m54n7hlgzgj8hrhx85m00000gn/T/com.microsoft.Word/WebArchiveCopyPasteTempFiles/logo-dsd02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var/folders/9n/nxd0m54n7hlgzgj8hrhx85m00000gn/T/com.microsoft.Word/WebArchiveCopyPasteTempFiles/1200px-Silpakorn_University_Emblem.svg.pn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shorturl.at/ehQS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sv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ixabay.com/en/plan-do-act-check-system-workflow-1725510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7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interview-job-icon-job-interview-1018333/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svg"/><Relationship Id="rId18" Type="http://schemas.openxmlformats.org/officeDocument/2006/relationships/image" Target="../media/image146.png"/><Relationship Id="rId3" Type="http://schemas.openxmlformats.org/officeDocument/2006/relationships/image" Target="../media/image131.svg"/><Relationship Id="rId7" Type="http://schemas.openxmlformats.org/officeDocument/2006/relationships/image" Target="../media/image135.svg"/><Relationship Id="rId12" Type="http://schemas.openxmlformats.org/officeDocument/2006/relationships/image" Target="../media/image140.png"/><Relationship Id="rId17" Type="http://schemas.openxmlformats.org/officeDocument/2006/relationships/image" Target="../media/image145.sv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11" Type="http://schemas.openxmlformats.org/officeDocument/2006/relationships/image" Target="../media/image139.svg"/><Relationship Id="rId5" Type="http://schemas.openxmlformats.org/officeDocument/2006/relationships/image" Target="../media/image133.svg"/><Relationship Id="rId15" Type="http://schemas.openxmlformats.org/officeDocument/2006/relationships/image" Target="../media/image143.svg"/><Relationship Id="rId10" Type="http://schemas.openxmlformats.org/officeDocument/2006/relationships/image" Target="../media/image138.png"/><Relationship Id="rId19" Type="http://schemas.openxmlformats.org/officeDocument/2006/relationships/image" Target="../media/image147.svg"/><Relationship Id="rId4" Type="http://schemas.openxmlformats.org/officeDocument/2006/relationships/image" Target="../media/image132.png"/><Relationship Id="rId9" Type="http://schemas.openxmlformats.org/officeDocument/2006/relationships/image" Target="../media/image137.svg"/><Relationship Id="rId14" Type="http://schemas.openxmlformats.org/officeDocument/2006/relationships/image" Target="../media/image14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66CD-EC05-4F4C-9DCD-0A4B92A5F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691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ประชุมรับฟังความคิดเห็นของผู้มีส่วนได้ส่วนเสียต่อ</a:t>
            </a:r>
            <a:br>
              <a:rPr 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ร่างแผนปฏิบัติการดิจิทัลกรมพัฒนาฝีมือแรงงาน ระยะ 5 ปี (พ.ศ. 2566 - 2570)</a:t>
            </a:r>
            <a:br>
              <a:rPr lang="en-TH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en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CC8F9-EBF9-8447-924C-CAD615001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21361"/>
            <a:ext cx="9144000" cy="669845"/>
          </a:xfrm>
        </p:spPr>
        <p:txBody>
          <a:bodyPr>
            <a:normAutofit fontScale="25000" lnSpcReduction="20000"/>
          </a:bodyPr>
          <a:lstStyle/>
          <a:p>
            <a:r>
              <a:rPr lang="th-TH" sz="1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วันจันทร์ที่ 1</a:t>
            </a:r>
            <a:r>
              <a:rPr lang="en-US" sz="1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TH" sz="1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กันยายน </a:t>
            </a:r>
            <a:r>
              <a:rPr lang="en-TH" sz="1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2565 </a:t>
            </a:r>
            <a:endParaRPr lang="th-TH" sz="1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1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ห้องประชุมสมชาติ เลขาลาวัณย์ ชั้น 10 อาคารกรมพัฒนาฝีมือแรงงาน</a:t>
            </a:r>
            <a:endParaRPr lang="en-TH" sz="1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1" descr="กรมพัฒนาฝีมือแรงงาน กระทรวงแรงงาน">
            <a:extLst>
              <a:ext uri="{FF2B5EF4-FFF2-40B4-BE49-F238E27FC236}">
                <a16:creationId xmlns:a16="http://schemas.microsoft.com/office/drawing/2014/main" id="{C7921672-F294-D84E-AE96-7D869573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2" y="179692"/>
            <a:ext cx="2110416" cy="192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มหาวิทยาลัยศิลปากร - วิกิพีเดีย">
            <a:extLst>
              <a:ext uri="{FF2B5EF4-FFF2-40B4-BE49-F238E27FC236}">
                <a16:creationId xmlns:a16="http://schemas.microsoft.com/office/drawing/2014/main" id="{1D219C88-FFEC-574E-9E94-0BA83918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91" y="355092"/>
            <a:ext cx="1664807" cy="16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562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E4EF4-8D58-4BFD-9454-26C0FB62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1930401"/>
            <a:ext cx="9339944" cy="2082800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ผลการดำเนินกิจกรรมตามขอบเขตการจ้างงาน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34917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E4DF-560A-11AE-9908-880AA70D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ประเภทของโครงการที่หน่วยงานนำเสนอ</a:t>
            </a:r>
            <a:endParaRPr lang="en-US" dirty="0"/>
          </a:p>
        </p:txBody>
      </p:sp>
      <p:graphicFrame>
        <p:nvGraphicFramePr>
          <p:cNvPr id="11" name="Text Placeholder 2">
            <a:extLst>
              <a:ext uri="{FF2B5EF4-FFF2-40B4-BE49-F238E27FC236}">
                <a16:creationId xmlns:a16="http://schemas.microsoft.com/office/drawing/2014/main" id="{12D8ED56-76E6-12D9-4C02-09AB72DCD7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71465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0E4DF-560A-11AE-9908-880AA70D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โครงการที่จะนำมาบรรจุในแผน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Text Placeholder 2">
            <a:extLst>
              <a:ext uri="{FF2B5EF4-FFF2-40B4-BE49-F238E27FC236}">
                <a16:creationId xmlns:a16="http://schemas.microsoft.com/office/drawing/2014/main" id="{12D8ED56-76E6-12D9-4C02-09AB72DCD7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43595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21603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4FC02E-1D5A-39CF-794D-5EC600B8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Q&amp;A</a:t>
            </a:r>
            <a:endParaRPr lang="en-US" sz="5400" dirty="0"/>
          </a:p>
        </p:txBody>
      </p:sp>
      <p:sp>
        <p:nvSpPr>
          <p:cNvPr id="4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 descr="Sticky notes with question marks">
            <a:extLst>
              <a:ext uri="{FF2B5EF4-FFF2-40B4-BE49-F238E27FC236}">
                <a16:creationId xmlns:a16="http://schemas.microsoft.com/office/drawing/2014/main" id="{89265079-FD65-0D44-2CA6-3115C9C54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5" r="1652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89912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2FCF1-558F-6390-CB75-89C8BE3FB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465" y="4934510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i="0" kern="1200" dirty="0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แบบสอบถามเพื่อรับฟังความคิดเห็น  </a:t>
            </a:r>
            <a:br>
              <a:rPr lang="en-US" sz="2800" b="1" i="0" kern="1200" dirty="0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800" b="1" i="0" kern="1200" dirty="0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sz="2800" b="1" i="0" kern="1200" dirty="0" err="1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ร่าง</a:t>
            </a:r>
            <a:r>
              <a:rPr lang="en-US" sz="2800" b="1" i="0" kern="1200" dirty="0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</a:t>
            </a:r>
            <a:r>
              <a:rPr lang="en-US" sz="2800" b="1" i="0" kern="1200" dirty="0" err="1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แผนปฏิบัติการดิจิทัลกรมพัฒนาฝีมือแรงงาน</a:t>
            </a:r>
            <a:r>
              <a:rPr lang="en-US" sz="2800" b="1" i="0" kern="1200" dirty="0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en-US" sz="2800" b="1" i="0" kern="1200" dirty="0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800" b="1" i="0" kern="1200" dirty="0" err="1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ระยะ</a:t>
            </a:r>
            <a:r>
              <a:rPr lang="en-US" sz="2800" b="1" i="0" kern="1200" dirty="0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5 </a:t>
            </a:r>
            <a:r>
              <a:rPr lang="en-US" sz="2800" b="1" i="0" kern="1200" dirty="0" err="1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ปี</a:t>
            </a:r>
            <a:r>
              <a:rPr lang="en-US" sz="2800" b="1" i="0" kern="1200" dirty="0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en-US" sz="2800" b="1" i="0" kern="1200" dirty="0" err="1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พ.ศ</a:t>
            </a:r>
            <a:r>
              <a:rPr lang="en-US" sz="2800" b="1" i="0" kern="1200" dirty="0">
                <a:solidFill>
                  <a:srgbClr val="FFC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2566 – 2570)</a:t>
            </a:r>
            <a:endParaRPr lang="en-US" sz="2800" b="1" kern="1200" dirty="0">
              <a:solidFill>
                <a:srgbClr val="FFC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Meeting with solid fill">
            <a:extLst>
              <a:ext uri="{FF2B5EF4-FFF2-40B4-BE49-F238E27FC236}">
                <a16:creationId xmlns:a16="http://schemas.microsoft.com/office/drawing/2014/main" id="{4F1D019D-FF6D-CDD8-EFF0-ECB4B7A24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E947A-F4DD-DA8E-783A-3224BE7FE795}"/>
              </a:ext>
            </a:extLst>
          </p:cNvPr>
          <p:cNvSpPr txBox="1"/>
          <p:nvPr/>
        </p:nvSpPr>
        <p:spPr>
          <a:xfrm>
            <a:off x="1470992" y="3422661"/>
            <a:ext cx="9001752" cy="6722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3600" b="1" i="0" u="none" strike="noStrike" kern="1200" baseline="0" dirty="0" err="1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ประชุมรับฟังความคิดเห็นของผู้มีส่วนได้ส่วนเสีย</a:t>
            </a:r>
            <a:endParaRPr lang="en-US" sz="3600" b="1" i="0" u="none" strike="noStrike" kern="1200" baseline="0" dirty="0">
              <a:solidFill>
                <a:srgbClr val="FFFF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วันจันทร์ที่</a:t>
            </a:r>
            <a:r>
              <a:rPr lang="en-US" sz="3600" b="1" kern="1200" dirty="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12 </a:t>
            </a:r>
            <a:r>
              <a:rPr lang="en-US" sz="3600" b="1" kern="1200" dirty="0" err="1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กันยายน</a:t>
            </a:r>
            <a:r>
              <a:rPr lang="en-US" sz="3600" b="1" kern="1200" dirty="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2565 </a:t>
            </a:r>
            <a:r>
              <a:rPr lang="en-US" sz="3600" b="1" kern="1200" dirty="0" err="1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</a:t>
            </a:r>
            <a:r>
              <a:rPr lang="en-US" sz="3600" b="1" kern="1200" dirty="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10.00 – 12.00 น.</a:t>
            </a:r>
          </a:p>
        </p:txBody>
      </p:sp>
    </p:spTree>
    <p:extLst>
      <p:ext uri="{BB962C8B-B14F-4D97-AF65-F5344CB8AC3E}">
        <p14:creationId xmlns:p14="http://schemas.microsoft.com/office/powerpoint/2010/main" val="14252887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1C15-ECDE-A07A-243E-45E6A1B1E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DE718-4457-C19C-10ED-C3C066F48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42CED-89EF-0500-4667-7261CC27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4" y="0"/>
            <a:ext cx="421633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F1C41-E2BA-67A0-74E8-F7E4D8F0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150" y="0"/>
            <a:ext cx="409677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71F4E6-E49A-4A50-ED4C-869480937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881" y="0"/>
            <a:ext cx="3733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64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3D86-1AA4-15B1-CD5E-D4077E32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4000" b="1" i="0" dirty="0">
                <a:solidFill>
                  <a:srgbClr val="202124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แบบสอบถามเพื่อรับฟังความคิดเห็น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F7048-1DFA-2D44-1636-4120A010E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74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err="1"/>
              <a:t>shorturl.at</a:t>
            </a:r>
            <a:r>
              <a:rPr lang="en-US" sz="6600" dirty="0"/>
              <a:t>/</a:t>
            </a:r>
            <a:r>
              <a:rPr lang="en-US" sz="6600" dirty="0" err="1"/>
              <a:t>ehQS7</a:t>
            </a:r>
            <a:endParaRPr lang="en-US" sz="6600" dirty="0"/>
          </a:p>
          <a:p>
            <a:pPr marL="0" indent="0" algn="ctr">
              <a:buNone/>
            </a:pPr>
            <a:endParaRPr lang="en-US" sz="6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4AD47-C6CE-5972-39C6-9F84CB164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697" y="3268775"/>
            <a:ext cx="2765743" cy="26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29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C479FB-E82B-F4A8-ACBB-1E3B169A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Graphic 5" descr="Smiling Face with No Fill">
            <a:extLst>
              <a:ext uri="{FF2B5EF4-FFF2-40B4-BE49-F238E27FC236}">
                <a16:creationId xmlns:a16="http://schemas.microsoft.com/office/drawing/2014/main" id="{039C2A0E-E5C3-D671-5FC4-0DB18AEFF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99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D064F-790C-3B6D-0C16-F91A60880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6525001" cy="988332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ตำราพิชัยสงครามซุนจื่อ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6E1C9-99E6-9618-C031-99779AD71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4091" y="2451953"/>
            <a:ext cx="4322370" cy="493635"/>
          </a:xfrm>
        </p:spPr>
        <p:txBody>
          <a:bodyPr>
            <a:normAutofit fontScale="77500" lnSpcReduction="20000"/>
          </a:bodyPr>
          <a:lstStyle/>
          <a:p>
            <a:r>
              <a:rPr lang="th-TH" dirty="0"/>
              <a:t> </a:t>
            </a:r>
            <a:r>
              <a:rPr lang="th-TH" sz="4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"รู้เขารู้เรา รบร้อย มิพ่าย"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46" name="Picture 2" descr="รูปปั้นซุนวู ที่เมืองยุริฮิมะ จังหวัดทตโตะริ ประเทศญี่ปุ่น">
            <a:extLst>
              <a:ext uri="{FF2B5EF4-FFF2-40B4-BE49-F238E27FC236}">
                <a16:creationId xmlns:a16="http://schemas.microsoft.com/office/drawing/2014/main" id="{EF0D3669-EA40-0084-4A1C-DDA29E2D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94" y="788717"/>
            <a:ext cx="4036354" cy="606928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222C80-B090-4A94-0637-E832424CBDC6}"/>
              </a:ext>
            </a:extLst>
          </p:cNvPr>
          <p:cNvSpPr txBox="1"/>
          <p:nvPr/>
        </p:nvSpPr>
        <p:spPr>
          <a:xfrm>
            <a:off x="-75311" y="3438496"/>
            <a:ext cx="80959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หาก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highlight>
                  <a:srgbClr val="00FFFF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รู้เขา</a:t>
            </a:r>
            <a:r>
              <a:rPr lang="en-US" sz="3200" b="1" dirty="0">
                <a:highlight>
                  <a:srgbClr val="00FFFF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highlight>
                  <a:srgbClr val="FFFF00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รู้เรา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แม้นรบกันตั้งร้อยครั้งก็ไม่มีอันตรายอันใด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ถ้าไม่</a:t>
            </a:r>
            <a:r>
              <a:rPr lang="th-TH" sz="3200" b="1" dirty="0">
                <a:highlight>
                  <a:srgbClr val="00FFFF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รู้เขา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</a:t>
            </a:r>
            <a:r>
              <a:rPr lang="th-TH" sz="3200" b="1" dirty="0">
                <a:highlight>
                  <a:srgbClr val="FFFF00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รู้เพียงตัวเรา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แพ้ชนะ</a:t>
            </a:r>
            <a:r>
              <a:rPr lang="th-TH" sz="3200" b="1" dirty="0">
                <a:highlight>
                  <a:srgbClr val="00FF00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ย่อมก้ำกึ่งอยู่ </a:t>
            </a:r>
            <a:endParaRPr lang="en-US" sz="3200" b="1" dirty="0">
              <a:highlight>
                <a:srgbClr val="00FF00"/>
              </a:highligh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หากไม่รู้ในตัวเขาตัวเราเสียเลย ก็ต้องปราชัยทุกครั้งที่มีการยุทธนั้นแล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716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01F77-EF7C-4B96-23D3-18E04DE5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89" y="596299"/>
            <a:ext cx="6300374" cy="553373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รู้เขา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หาข้อมูล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3E8D8-21A8-B896-F8A6-CE5064E33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5F645-170C-BF8D-B9E0-06B735DBA5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AAB12-A43B-C1BB-0BCF-B347C0B09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4A03D-02A5-04F1-ED1E-7117385B2C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7F8EAB68-E760-834D-62A4-3B5F34D1B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35" y="1240321"/>
            <a:ext cx="5468525" cy="54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023478C-3109-D96F-A15A-FE77B23B0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227" y="201721"/>
            <a:ext cx="3744389" cy="651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888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18AC9-8544-AE4A-4359-1F898E85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รู้เรา  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ตรวจสุขภาพตัวเอง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8A2AB-40A9-B4B4-46ED-328B64846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7946A-59CF-E284-69FF-43FE519514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2D471-404E-8C1A-CA7C-C6EC160EC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BCC72-EB15-F2E1-0924-D4BF950E44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2C9222B-395B-2A5E-FFD9-6BEFFD5BD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47" y="2504973"/>
            <a:ext cx="5974515" cy="385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hy are Health Check-Ups Important?">
            <a:extLst>
              <a:ext uri="{FF2B5EF4-FFF2-40B4-BE49-F238E27FC236}">
                <a16:creationId xmlns:a16="http://schemas.microsoft.com/office/drawing/2014/main" id="{901C9364-13CA-C1DC-055F-1D2FA14D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4" y="2504973"/>
            <a:ext cx="5478443" cy="365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101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1E05A-73FA-C504-F326-43AAECEB2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26F6E-C234-B1AF-E28A-71FE87314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879A2-CAEF-CFB4-08A4-9E05CAC5AA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E1323-54F9-E6AC-2D25-911EB0A98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E8833-9858-1A4E-429C-D54F9CCB1F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วิเคราะห์ SWOT ให้ชัดเจน สำหรับการวางแผนธุรกิจ – Popticles.com">
            <a:extLst>
              <a:ext uri="{FF2B5EF4-FFF2-40B4-BE49-F238E27FC236}">
                <a16:creationId xmlns:a16="http://schemas.microsoft.com/office/drawing/2014/main" id="{78694ACF-DA5E-3AEA-DF0E-91EAA4B7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69" y="1717990"/>
            <a:ext cx="5690611" cy="4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3F37E-C8FA-65EA-939A-07AA5E890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636" y="999353"/>
            <a:ext cx="5162911" cy="5162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3C0E33-8B02-F472-1C67-249586ECFE83}"/>
              </a:ext>
            </a:extLst>
          </p:cNvPr>
          <p:cNvSpPr txBox="1"/>
          <p:nvPr/>
        </p:nvSpPr>
        <p:spPr>
          <a:xfrm>
            <a:off x="7562700" y="2095401"/>
            <a:ext cx="296944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50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keting Theories - Balanced Scorecard">
            <a:extLst>
              <a:ext uri="{FF2B5EF4-FFF2-40B4-BE49-F238E27FC236}">
                <a16:creationId xmlns:a16="http://schemas.microsoft.com/office/drawing/2014/main" id="{8DFFE7D6-3031-8DA9-4770-36B2E45A2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/>
        </p:blipFill>
        <p:spPr bwMode="auto">
          <a:xfrm>
            <a:off x="581194" y="3560774"/>
            <a:ext cx="3443543" cy="323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rter's Five Forces คืออะไร? วิเคราะห์ธุรกิจแบบ Harvard">
            <a:extLst>
              <a:ext uri="{FF2B5EF4-FFF2-40B4-BE49-F238E27FC236}">
                <a16:creationId xmlns:a16="http://schemas.microsoft.com/office/drawing/2014/main" id="{99D204BD-4852-7B17-A5EE-02A87B45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73" y="2675038"/>
            <a:ext cx="3861887" cy="386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STEL Analysis คืออะไร? วิธีวิเคราะห์ปัจจัยภายนอกที่ดี - Thai Winner">
            <a:extLst>
              <a:ext uri="{FF2B5EF4-FFF2-40B4-BE49-F238E27FC236}">
                <a16:creationId xmlns:a16="http://schemas.microsoft.com/office/drawing/2014/main" id="{AD4F4FB0-DF45-75AB-16FC-24AF8949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836" y="321075"/>
            <a:ext cx="4310743" cy="242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witter 上的 = ≥ ÷ / ：&quot;ถ้าอธิบายด้วยทฤษฏีนโยบายสาธารณะ  การกำหนดว่าอะไรสำคัญ/ไม่สำคัญ อะไรทำก่อน/หลัง มีผลมาก ๆ นะ  เมื่อนโยบายของประเทศเปลี่ยน มันจะดึงเอาภาคส่วนอื่น ๆ ให้มีผลกระทบตามไปด้วย  ซึ่งกระทบอะไรบ้าง ผมชอบ 7s mckinsey ที่เมื่อกลยุทธ์ไทยไปใช้ ...">
            <a:extLst>
              <a:ext uri="{FF2B5EF4-FFF2-40B4-BE49-F238E27FC236}">
                <a16:creationId xmlns:a16="http://schemas.microsoft.com/office/drawing/2014/main" id="{21734200-1349-55AB-DAFF-746494F73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8" y="321075"/>
            <a:ext cx="4146815" cy="32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AA9CB-7AD7-85B5-BC48-AAF1484E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8742E-BA5E-4A16-2067-9EDD8A8A9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DEF3B-8E9F-C9EF-8261-C3813CAEF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51" y="173007"/>
            <a:ext cx="9989418" cy="651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26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FDA9-920D-2213-3EE3-1B1766D5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4089"/>
          </a:xfrm>
        </p:spPr>
        <p:txBody>
          <a:bodyPr>
            <a:normAutofit/>
          </a:bodyPr>
          <a:lstStyle/>
          <a:p>
            <a:r>
              <a:rPr lang="th-TH" sz="4000" b="1" i="0" dirty="0">
                <a:solidFill>
                  <a:srgbClr val="40404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สำนักงานพัฒนารัฐบาลดิจิทัล (องค์การมหาชน) (สพร.)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C41B81-BD76-538D-FF9C-5B37D41D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56" y="2347019"/>
            <a:ext cx="11227652" cy="428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FDF2A5-72F9-0407-DC9C-757C41FEFEE3}"/>
              </a:ext>
            </a:extLst>
          </p:cNvPr>
          <p:cNvSpPr txBox="1"/>
          <p:nvPr/>
        </p:nvSpPr>
        <p:spPr>
          <a:xfrm>
            <a:off x="581192" y="1579389"/>
            <a:ext cx="99021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หน่วยงานกลางของระบบรัฐบาลดิจิทัล ทำหน้าที่ในการให้บริการส่งเสริมและสนับสนุนการดำเนินงานของหน่วยงานของรัฐและหน่วยงานอื่นเกี่ยวกับการพัฒนารัฐบาลดิจิทัล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4220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9918-FFA1-1AC9-4F3C-2F08B14C5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การสำรวจระดับความพร้อมรัฐบาลดิจิทัลหน่วยงานภาครัฐของประเทศไทย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9F765-2953-0FA8-52AE-AAFD6396D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0672F-37D8-FA69-587B-968838639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1673844"/>
            <a:ext cx="1183957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62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9A9795-6BED-CE69-963B-C5C8D2B3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การสำรวจระดับความพร้อมรัฐบาลดิจิทัลหน่วยงานภาครัฐของประเทศไทย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0B0F00-11F7-FAE9-6E46-3AE0A1E74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 พ.ศ. 2565 กำหนดกลุ่มตัวอย่างจำนวนรวมทั้งสิ้น 1,876 หน่วยงาน ประกอบด้วย 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หน่วยงานภาครัฐระดับกรมหรือเทียบเท่า จำนวน 324 หน่วยงาน 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หน่วยงานระดับกรมที่มีหน่วยงานใต้สังกัดตั้งอยู่ในจังหวัด รวมทั้งราชการส่วนภูมิภาค 21 กรม (ครอบคลุมการสำรวจหน่วยงานภาครัฐส่วนภูมิภาคจำนวน 1,550 หน่วยงาน) 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องค์กรปกครองส่วนท้องถิ่นรูปแบบพิเศษ 2 หน่วยงาน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48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F111-186F-4700-DBE7-F4979BB7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11420475" cy="1325563"/>
          </a:xfrm>
        </p:spPr>
        <p:txBody>
          <a:bodyPr>
            <a:no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ประชุมรับฟังความคิดเห็นของผู้มีส่วนได้ส่วนเสียต่อ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ร่างแผนปฏิบัติการดิจิทัลกรมพัฒนาฝีมือแรงงาน ระยะ 5 ปี (พ.ศ. 2566 - 2570)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149BB77-30AC-6FA8-05EF-35F5DBC80D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097492"/>
              </p:ext>
            </p:extLst>
          </p:nvPr>
        </p:nvGraphicFramePr>
        <p:xfrm>
          <a:off x="723900" y="1825625"/>
          <a:ext cx="11134725" cy="3519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5518">
                  <a:extLst>
                    <a:ext uri="{9D8B030D-6E8A-4147-A177-3AD203B41FA5}">
                      <a16:colId xmlns:a16="http://schemas.microsoft.com/office/drawing/2014/main" val="4228414847"/>
                    </a:ext>
                  </a:extLst>
                </a:gridCol>
                <a:gridCol w="8749207">
                  <a:extLst>
                    <a:ext uri="{9D8B030D-6E8A-4147-A177-3AD203B41FA5}">
                      <a16:colId xmlns:a16="http://schemas.microsoft.com/office/drawing/2014/main" val="1972085910"/>
                    </a:ext>
                  </a:extLst>
                </a:gridCol>
              </a:tblGrid>
              <a:tr h="5930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h-TH" sz="3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เวลา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h-TH" sz="32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กำหนดการ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631649"/>
                  </a:ext>
                </a:extLst>
              </a:tr>
              <a:tr h="4497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10.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 – 10.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 น.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กล่าวต้อนรับและชี้แจงวัตถุประสงค์ของโครงการ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4227273"/>
                  </a:ext>
                </a:extLst>
              </a:tr>
              <a:tr h="4497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10.15 – 1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1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.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00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แนวทางการจัดทำแผนปฏิบัติการดิจิทัลกรมพัฒนาฝีมือแรงงานระยะ 5 ปี </a:t>
                      </a:r>
                      <a:br>
                        <a:rPr lang="th-TH" sz="3200" b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</a:br>
                      <a:r>
                        <a:rPr lang="th-TH" sz="3200" b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(พ.ศ. 2566 - 2570)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4646519"/>
                  </a:ext>
                </a:extLst>
              </a:tr>
              <a:tr h="4497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1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1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.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00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-12.00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รับฟังความคิดเห็นของผู้มีส่วนได้ส่วนเสียต่อ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(</a:t>
                      </a:r>
                      <a:r>
                        <a:rPr lang="th-TH" sz="3200" b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ร่าง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 </a:t>
                      </a:r>
                      <a:r>
                        <a:rPr lang="th-TH" sz="3200" b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แผนปฏิบัติการดิจิทัลกรมพัฒนาฝีมือแรงงาน ระยะ 5 ปี (พ.ศ. 2566 - 2570)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054026"/>
                  </a:ext>
                </a:extLst>
              </a:tr>
              <a:tr h="4497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12.00</a:t>
                      </a:r>
                      <a:r>
                        <a:rPr lang="th-TH" sz="32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น.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ปิดการประชุมรับฟังความคิดเห็น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9762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641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F201-088F-38B1-8FDC-C9D913E24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215E1-8E42-3E9D-5FC3-F804DC836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0BDC0-0EDD-1250-40DA-BA9B245C8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00" y="19050"/>
            <a:ext cx="10829925" cy="6819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FBF1BD-54C6-847B-5585-03635F1DAA9F}"/>
              </a:ext>
            </a:extLst>
          </p:cNvPr>
          <p:cNvSpPr/>
          <p:nvPr/>
        </p:nvSpPr>
        <p:spPr>
          <a:xfrm>
            <a:off x="681037" y="5514680"/>
            <a:ext cx="10518006" cy="7635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33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D3112B2-CCFB-0352-BED8-104B59E96F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51085B-8161-6A1C-8559-DFA07194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AF875-691B-1B6F-AC01-245027C4C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18C61-1BB2-1D52-A863-7289C9D1D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44"/>
            <a:ext cx="12192000" cy="66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91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57E9B0-903D-22C8-DFE0-B64C2F29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79" y="546588"/>
            <a:ext cx="11029616" cy="1256086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zh-CN" sz="3200" b="1" i="0" u="none" strike="noStrike" cap="none" normalizeH="0" baseline="0" dirty="0">
                <a:ln>
                  <a:noFill/>
                </a:ln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ตัวชี้วัดที่ 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1 </a:t>
            </a:r>
            <a:r>
              <a:rPr kumimoji="0" lang="th-TH" altLang="zh-CN" sz="3200" b="1" i="0" u="none" strike="noStrike" cap="none" normalizeH="0" baseline="0" dirty="0">
                <a:ln>
                  <a:noFill/>
                </a:ln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แนวนโยบายและหลักปฏิบัติ (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Policies &amp; Practices)   20%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>
              <a:ln>
                <a:noFill/>
              </a:ln>
              <a:effectLst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08328F-7959-EB9A-74D1-48EE3BEFBBE1}"/>
              </a:ext>
            </a:extLst>
          </p:cNvPr>
          <p:cNvGraphicFramePr>
            <a:graphicFrameLocks noGrp="1"/>
          </p:cNvGraphicFramePr>
          <p:nvPr/>
        </p:nvGraphicFramePr>
        <p:xfrm>
          <a:off x="339634" y="1266106"/>
          <a:ext cx="11034693" cy="3745676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353488">
                  <a:extLst>
                    <a:ext uri="{9D8B030D-6E8A-4147-A177-3AD203B41FA5}">
                      <a16:colId xmlns:a16="http://schemas.microsoft.com/office/drawing/2014/main" val="1130319293"/>
                    </a:ext>
                  </a:extLst>
                </a:gridCol>
                <a:gridCol w="6681205">
                  <a:extLst>
                    <a:ext uri="{9D8B030D-6E8A-4147-A177-3AD203B41FA5}">
                      <a16:colId xmlns:a16="http://schemas.microsoft.com/office/drawing/2014/main" val="2062553353"/>
                    </a:ext>
                  </a:extLst>
                </a:gridCol>
              </a:tblGrid>
              <a:tr h="503604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ตัวชี้วัดย่อย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วัตถุประสงค์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extLst>
                  <a:ext uri="{0D108BD9-81ED-4DB2-BD59-A6C34878D82A}">
                    <a16:rowId xmlns:a16="http://schemas.microsoft.com/office/drawing/2014/main" val="1206868059"/>
                  </a:ext>
                </a:extLst>
              </a:tr>
              <a:tr h="407557">
                <a:tc gridSpan="2">
                  <a:txBody>
                    <a:bodyPr/>
                    <a:lstStyle/>
                    <a:p>
                      <a:pPr algn="thaiDist"/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1.1 Policy and Legislation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57175"/>
                  </a:ext>
                </a:extLst>
              </a:tr>
              <a:tr h="13045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1.1.1 Digital Policy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วัดความสอดคล้องของนโยบายด้านดิจิทัลในมิติต่าง ๆ เช่น การเปิดเผยข้อมูล สิทธิในการเข้าถึงข้อมูล การมีส่วนร่วมของประชาชนและช่องทางการรับเรื่องร้องเรียน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/>
                </a:tc>
                <a:extLst>
                  <a:ext uri="{0D108BD9-81ED-4DB2-BD59-A6C34878D82A}">
                    <a16:rowId xmlns:a16="http://schemas.microsoft.com/office/drawing/2014/main" val="406314591"/>
                  </a:ext>
                </a:extLst>
              </a:tr>
              <a:tr h="503604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1.1.2 Data Policy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วัดการแบ่งปันข้อมูลและความสอดคล้องของนโยบายด้านข้อมูล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/>
                </a:tc>
                <a:extLst>
                  <a:ext uri="{0D108BD9-81ED-4DB2-BD59-A6C34878D82A}">
                    <a16:rowId xmlns:a16="http://schemas.microsoft.com/office/drawing/2014/main" val="1592266220"/>
                  </a:ext>
                </a:extLst>
              </a:tr>
              <a:tr h="503604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1.1.3 Cyber Security Policy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วัดการกำหนดนโยบายที่เกี่ยวกับความมั่นคงปลอดภัยไซเบอร์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/>
                </a:tc>
                <a:extLst>
                  <a:ext uri="{0D108BD9-81ED-4DB2-BD59-A6C34878D82A}">
                    <a16:rowId xmlns:a16="http://schemas.microsoft.com/office/drawing/2014/main" val="615901992"/>
                  </a:ext>
                </a:extLst>
              </a:tr>
              <a:tr h="503604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1.1.4 Legal &amp; Regulatory Mechanism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วัดด้านกฎระเบียบและข้อบังคับที่มีผลต่อการพัฒนาด้านดิจิทัล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/>
                </a:tc>
                <a:extLst>
                  <a:ext uri="{0D108BD9-81ED-4DB2-BD59-A6C34878D82A}">
                    <a16:rowId xmlns:a16="http://schemas.microsoft.com/office/drawing/2014/main" val="1140838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210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57E9B0-903D-22C8-DFE0-B64C2F29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22" y="571527"/>
            <a:ext cx="11029616" cy="1326942"/>
          </a:xfrm>
        </p:spPr>
        <p:txBody>
          <a:bodyPr anchor="ctr"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th-TH" sz="3200" b="1" kern="16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ตัวชี้วัดที่ 2 ศักยภาพเจ้าหน้าที่ภาครัฐด้านดิจิทัล (</a:t>
            </a:r>
            <a:r>
              <a:rPr lang="en-US" sz="3200" b="1" kern="1600" cap="none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Digital Capabilities</a:t>
            </a:r>
            <a:r>
              <a:rPr lang="en-US" sz="3200" b="1" kern="16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  20%</a:t>
            </a:r>
            <a:br>
              <a:rPr lang="en-US" sz="3200" b="1" kern="16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</a:br>
            <a:endParaRPr kumimoji="0" lang="en-US" altLang="zh-CN" sz="3200" b="0" i="0" u="none" strike="noStrike" cap="none" normalizeH="0" baseline="0" dirty="0">
              <a:ln>
                <a:noFill/>
              </a:ln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08328F-7959-EB9A-74D1-48EE3BEFBBE1}"/>
              </a:ext>
            </a:extLst>
          </p:cNvPr>
          <p:cNvGraphicFramePr>
            <a:graphicFrameLocks noGrp="1"/>
          </p:cNvGraphicFramePr>
          <p:nvPr/>
        </p:nvGraphicFramePr>
        <p:xfrm>
          <a:off x="333722" y="1265589"/>
          <a:ext cx="11029616" cy="388554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098941">
                  <a:extLst>
                    <a:ext uri="{9D8B030D-6E8A-4147-A177-3AD203B41FA5}">
                      <a16:colId xmlns:a16="http://schemas.microsoft.com/office/drawing/2014/main" val="1130319293"/>
                    </a:ext>
                  </a:extLst>
                </a:gridCol>
                <a:gridCol w="6930675">
                  <a:extLst>
                    <a:ext uri="{9D8B030D-6E8A-4147-A177-3AD203B41FA5}">
                      <a16:colId xmlns:a16="http://schemas.microsoft.com/office/drawing/2014/main" val="2062553353"/>
                    </a:ext>
                  </a:extLst>
                </a:gridCol>
              </a:tblGrid>
              <a:tr h="536353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ตัวชี้วัดย่อย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วัตถุประสงค์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extLst>
                  <a:ext uri="{0D108BD9-81ED-4DB2-BD59-A6C34878D82A}">
                    <a16:rowId xmlns:a16="http://schemas.microsoft.com/office/drawing/2014/main" val="1206868059"/>
                  </a:ext>
                </a:extLst>
              </a:tr>
              <a:tr h="88669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2.1 IT Human Resource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จัดสรรทรัพยากรบุคคลที่มีหน้าที่รับผิดชอบหลักในการดำเนินการเพื่อให้เกิดระบบบริหารจัดการภายในรูปแบบอิเล็กทรอนิกส์และดิจิทัล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2657175"/>
                  </a:ext>
                </a:extLst>
              </a:tr>
              <a:tr h="536353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2.1.1 Certification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วัดจำนวนใบประกาศนียบัตรวิชาชีพด้านดิจิทัลและเทคโนโลยีสารสนเทศ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314591"/>
                  </a:ext>
                </a:extLst>
              </a:tr>
              <a:tr h="536353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2.2 Digital Leadership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วัดบทบาทและความสามารถของผู้นำในการริเริ่มรัฐบาลดิจิทัล 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901992"/>
                  </a:ext>
                </a:extLst>
              </a:tr>
              <a:tr h="536353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2.3 Training and Development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วัดความสามารถในการอบรมและพัฒนาบุคลากร 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7779276"/>
                  </a:ext>
                </a:extLst>
              </a:tr>
              <a:tr h="579108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2.4 IT Competency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วัดทักษะความเข้าใจในเทคโนโลยีดิจิทัล ข้อมูล และความปลอดภัยทางไซเบอร์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0838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964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57E9B0-903D-22C8-DFE0-B64C2F29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92" y="-61353"/>
            <a:ext cx="11029616" cy="1326942"/>
          </a:xfrm>
        </p:spPr>
        <p:txBody>
          <a:bodyPr anchor="t"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th-TH" sz="3200" b="1" kern="16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ตัวชี้วัดที่ 3 บริการภาครัฐ (</a:t>
            </a:r>
            <a:r>
              <a:rPr lang="en-US" sz="3200" b="1" kern="1600" cap="none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Public Services</a:t>
            </a:r>
            <a:r>
              <a:rPr lang="en-US" sz="3200" b="1" kern="16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   30%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08328F-7959-EB9A-74D1-48EE3BEFBBE1}"/>
              </a:ext>
            </a:extLst>
          </p:cNvPr>
          <p:cNvGraphicFramePr>
            <a:graphicFrameLocks noGrp="1"/>
          </p:cNvGraphicFramePr>
          <p:nvPr/>
        </p:nvGraphicFramePr>
        <p:xfrm>
          <a:off x="357052" y="457200"/>
          <a:ext cx="11713028" cy="640080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162907">
                  <a:extLst>
                    <a:ext uri="{9D8B030D-6E8A-4147-A177-3AD203B41FA5}">
                      <a16:colId xmlns:a16="http://schemas.microsoft.com/office/drawing/2014/main" val="1130319293"/>
                    </a:ext>
                  </a:extLst>
                </a:gridCol>
                <a:gridCol w="190011">
                  <a:extLst>
                    <a:ext uri="{9D8B030D-6E8A-4147-A177-3AD203B41FA5}">
                      <a16:colId xmlns:a16="http://schemas.microsoft.com/office/drawing/2014/main" val="503907263"/>
                    </a:ext>
                  </a:extLst>
                </a:gridCol>
                <a:gridCol w="7360110">
                  <a:extLst>
                    <a:ext uri="{9D8B030D-6E8A-4147-A177-3AD203B41FA5}">
                      <a16:colId xmlns:a16="http://schemas.microsoft.com/office/drawing/2014/main" val="2062553353"/>
                    </a:ext>
                  </a:extLst>
                </a:gridCol>
              </a:tblGrid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ตัวชี้วัดย่อย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วัตถุประสงค์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วัตถุประสงค์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extLst>
                  <a:ext uri="{0D108BD9-81ED-4DB2-BD59-A6C34878D82A}">
                    <a16:rowId xmlns:a16="http://schemas.microsoft.com/office/drawing/2014/main" val="1206868059"/>
                  </a:ext>
                </a:extLst>
              </a:tr>
              <a:tr h="420624">
                <a:tc gridSpan="3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3.1 Service</a:t>
                      </a:r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Provision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57175"/>
                  </a:ext>
                </a:extLst>
              </a:tr>
              <a:tr h="420624">
                <a:tc gridSpan="2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3.1.1 Proportion of Digital Services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วัดสัดส่วนจำนวนบริการดิจิทัลต่อการให้บริการหลักของหน่วยงานทั้งหมด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314591"/>
                  </a:ext>
                </a:extLst>
              </a:tr>
              <a:tr h="420624">
                <a:tc gridSpan="2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3.1.2 Digital Service Facilitation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วัดการดำเนินการตามกระบวนการให้บริการทางดิจิทัลของหน่วยงาน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901992"/>
                  </a:ext>
                </a:extLst>
              </a:tr>
              <a:tr h="420624">
                <a:tc gridSpan="3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3.2 Customer Experience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779276"/>
                  </a:ext>
                </a:extLst>
              </a:tr>
              <a:tr h="420624">
                <a:tc gridSpan="2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3.2.1 Usability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วัดการออกแบบบริการดิจิทัลที่ง่ายต่อการใช้งานหรือเป็นมิตรกับผู้ใช้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0838311"/>
                  </a:ext>
                </a:extLst>
              </a:tr>
              <a:tr h="420624">
                <a:tc gridSpan="2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3.2.2 Channel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วัดช่องทางการเข้าถึงบริการดิจิทัล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6155506"/>
                  </a:ext>
                </a:extLst>
              </a:tr>
              <a:tr h="841248">
                <a:tc gridSpan="2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3.3 Promotion for using digital service 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วัดการส่งเสริมให้ภาคส่วนต่าง ๆ ในการใช้บริการของหน่วยงานผ่านช่องทางดิจิทัล 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6451395"/>
                  </a:ext>
                </a:extLst>
              </a:tr>
              <a:tr h="420624">
                <a:tc gridSpan="3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3.4 Public</a:t>
                      </a:r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Participation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771591"/>
                  </a:ext>
                </a:extLst>
              </a:tr>
              <a:tr h="420624">
                <a:tc gridSpan="2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3.4.1 e-Information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วัดการมีส่วนร่วมตั้งแต่การเปิดเผยข้อมูล การจัดทำช่องทางการเข้าถึงข้อมูล 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2644462"/>
                  </a:ext>
                </a:extLst>
              </a:tr>
              <a:tr h="841248">
                <a:tc gridSpan="2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3.4.2 e-Consultation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วัดการแสดงความคิดเห็นเกี่ยวกับนโยบายหรือการบริการจากทางภาครัฐของประชาชน 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0074621"/>
                  </a:ext>
                </a:extLst>
              </a:tr>
              <a:tr h="841248">
                <a:tc gridSpan="2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3.4.3 e-Decision making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วัดการมีส่วนร่วมของประชาชนในการร่วมเสนอทางเลือกหรือมีส่วนร่วมในการบริการต่าง ๆ ของภาครัฐ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2269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555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57E9B0-903D-22C8-DFE0-B64C2F29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22" y="571527"/>
            <a:ext cx="11029616" cy="1326942"/>
          </a:xfrm>
        </p:spPr>
        <p:txBody>
          <a:bodyPr anchor="t"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kumimoji="0" lang="th-TH" altLang="zh-CN" sz="3200" b="1" i="0" u="none" strike="noStrike" cap="none" normalizeH="0" baseline="0" dirty="0">
                <a:ln>
                  <a:noFill/>
                </a:ln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ตัวชี้วัดที่ 4 การบริหารจัดการรูปแบบดิจิทัล (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Smart Back Office)   10%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08328F-7959-EB9A-74D1-48EE3BEFBBE1}"/>
              </a:ext>
            </a:extLst>
          </p:cNvPr>
          <p:cNvGraphicFramePr>
            <a:graphicFrameLocks noGrp="1"/>
          </p:cNvGraphicFramePr>
          <p:nvPr/>
        </p:nvGraphicFramePr>
        <p:xfrm>
          <a:off x="333722" y="1265589"/>
          <a:ext cx="11029616" cy="268810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098942">
                  <a:extLst>
                    <a:ext uri="{9D8B030D-6E8A-4147-A177-3AD203B41FA5}">
                      <a16:colId xmlns:a16="http://schemas.microsoft.com/office/drawing/2014/main" val="1130319293"/>
                    </a:ext>
                  </a:extLst>
                </a:gridCol>
                <a:gridCol w="6930674">
                  <a:extLst>
                    <a:ext uri="{9D8B030D-6E8A-4147-A177-3AD203B41FA5}">
                      <a16:colId xmlns:a16="http://schemas.microsoft.com/office/drawing/2014/main" val="2062553353"/>
                    </a:ext>
                  </a:extLst>
                </a:gridCol>
              </a:tblGrid>
              <a:tr h="536353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ตัวชี้วัดย่อย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วัตถุประสงค์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extLst>
                  <a:ext uri="{0D108BD9-81ED-4DB2-BD59-A6C34878D82A}">
                    <a16:rowId xmlns:a16="http://schemas.microsoft.com/office/drawing/2014/main" val="1206868059"/>
                  </a:ext>
                </a:extLst>
              </a:tr>
              <a:tr h="444869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4.1 Integrated Enterprise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วัดประสิทธิภาพในการนำเอาระบบดิจิทัลมาบริหารงานในหน่วยงาน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2657175"/>
                  </a:ext>
                </a:extLst>
              </a:tr>
              <a:tr h="418012">
                <a:tc gridSpan="2"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4.2 Process Optimization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14591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4.2.1 Administration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วัดกระบวนการทางด้านดิจิทัลที่เกี่ยวกับงานทั่วไป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901992"/>
                  </a:ext>
                </a:extLst>
              </a:tr>
              <a:tr h="536353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4.2.2 Communication and Collaboration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วัดกระบวนการติดต่อสื่อสาร การทำงานระหว่างหน่วยงานภายในองค์กรและข้ามองค์กร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7779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8806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57E9B0-903D-22C8-DFE0-B64C2F29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91" y="583474"/>
            <a:ext cx="11029616" cy="1018903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th-TH" sz="3200" b="1" kern="16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ตัวชี้วัดที่ 5 โครงสร้างพื้นฐานความมั่นคงปลอดภัยและมีประสิทธิภาพ </a:t>
            </a:r>
            <a:br>
              <a:rPr lang="en-US" sz="3200" b="1" kern="16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</a:br>
            <a:r>
              <a:rPr lang="th-TH" sz="3200" b="1" kern="16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(</a:t>
            </a:r>
            <a:r>
              <a:rPr lang="en-US" sz="3200" b="1" kern="1600" cap="none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Secure And Efficient Infrastructure</a:t>
            </a:r>
            <a:r>
              <a:rPr lang="en-US" sz="3200" b="1" kern="16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 15 </a:t>
            </a:r>
            <a:r>
              <a:rPr lang="en-US" sz="3200" b="1" kern="1600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%</a:t>
            </a:r>
            <a:endParaRPr lang="en-US" sz="3200" b="1" kern="1600" dirty="0"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08328F-7959-EB9A-74D1-48EE3BEFBBE1}"/>
              </a:ext>
            </a:extLst>
          </p:cNvPr>
          <p:cNvGraphicFramePr>
            <a:graphicFrameLocks noGrp="1"/>
          </p:cNvGraphicFramePr>
          <p:nvPr/>
        </p:nvGraphicFramePr>
        <p:xfrm>
          <a:off x="490476" y="1602377"/>
          <a:ext cx="11448975" cy="469392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639486">
                  <a:extLst>
                    <a:ext uri="{9D8B030D-6E8A-4147-A177-3AD203B41FA5}">
                      <a16:colId xmlns:a16="http://schemas.microsoft.com/office/drawing/2014/main" val="1130319293"/>
                    </a:ext>
                  </a:extLst>
                </a:gridCol>
                <a:gridCol w="7809489">
                  <a:extLst>
                    <a:ext uri="{9D8B030D-6E8A-4147-A177-3AD203B41FA5}">
                      <a16:colId xmlns:a16="http://schemas.microsoft.com/office/drawing/2014/main" val="20625533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ตัวชี้วัดย่อย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วัตถุประสงค์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extLst>
                  <a:ext uri="{0D108BD9-81ED-4DB2-BD59-A6C34878D82A}">
                    <a16:rowId xmlns:a16="http://schemas.microsoft.com/office/drawing/2014/main" val="1206868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5.1 Reliable Infrastructure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วัดการมีและความเพียงพอของโครงสร้างพื้นฐานที่เกี่ยวข้องกับฮาร์ดแวร์ ซอฟต์แวร์ และเน็ตเวิร์กไว้ใช้งาน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2657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5.1.1 Hardware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วัดการมีและความเพียงพอของโครงสร้างพื้นฐานที่เกี่ยวข้องกับฮาร์ดแวร์ 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314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5.1.2 Software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วัดการมีและความเพียงพอของโครงสร้างพื้นฐานที่เกี่ยวข้องกับซอฟต์แวร์ 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901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5.1.3 Network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วัดการมีและความเพียงพอของโครงสร้างพื้นฐานที่เกี่ยวข้องกับเน็ตเวิร์ค 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7779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5.1.4 Service Availability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วัดระดับความพร้อมของการให้บริการของโครงสร้างพื้นฐานทางสารสนเทศ  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7621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5.2 Cyber Security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วัดระบบความมั่นคงปลอดภัยทางไซเบอร์ 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5340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  5.2.1 Cybersecurity Standard &amp; Procedure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วัดมาตรฐานและกระบวนการในการรักษาความมั่นคงปลอดภัยไซเบอร์ของหน่วยงาน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9507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5.3 Data Management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วัดการจัดเตรียมข้อมูล การตรวจสอบ อัปเดตฐานข้อมูลของหน่วยงานที่เก็บไว้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9149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652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57E9B0-903D-22C8-DFE0-B64C2F29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22" y="571527"/>
            <a:ext cx="11029616" cy="1326942"/>
          </a:xfrm>
        </p:spPr>
        <p:txBody>
          <a:bodyPr anchor="t"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th-TH" sz="3200" b="1" kern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6 เทคโนโลยีดิจิทัลและการนำไปใช้ </a:t>
            </a:r>
            <a:r>
              <a:rPr lang="th-TH" sz="3200" b="1" kern="1600" cap="none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en-US" sz="3200" b="1" kern="1600" cap="none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Digital Technological Practices</a:t>
            </a:r>
            <a:r>
              <a:rPr lang="en-US" sz="3200" b="1" kern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 5%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08328F-7959-EB9A-74D1-48EE3BEFBBE1}"/>
              </a:ext>
            </a:extLst>
          </p:cNvPr>
          <p:cNvGraphicFramePr>
            <a:graphicFrameLocks noGrp="1"/>
          </p:cNvGraphicFramePr>
          <p:nvPr/>
        </p:nvGraphicFramePr>
        <p:xfrm>
          <a:off x="478971" y="1240583"/>
          <a:ext cx="10746377" cy="437683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993681">
                  <a:extLst>
                    <a:ext uri="{9D8B030D-6E8A-4147-A177-3AD203B41FA5}">
                      <a16:colId xmlns:a16="http://schemas.microsoft.com/office/drawing/2014/main" val="1130319293"/>
                    </a:ext>
                  </a:extLst>
                </a:gridCol>
                <a:gridCol w="6752696">
                  <a:extLst>
                    <a:ext uri="{9D8B030D-6E8A-4147-A177-3AD203B41FA5}">
                      <a16:colId xmlns:a16="http://schemas.microsoft.com/office/drawing/2014/main" val="2062553353"/>
                    </a:ext>
                  </a:extLst>
                </a:gridCol>
              </a:tblGrid>
              <a:tr h="536353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ตัวชี้วัดย่อย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วัตถุประสงค์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107553" marR="107553" marT="0" marB="0" anchor="ctr"/>
                </a:tc>
                <a:extLst>
                  <a:ext uri="{0D108BD9-81ED-4DB2-BD59-A6C34878D82A}">
                    <a16:rowId xmlns:a16="http://schemas.microsoft.com/office/drawing/2014/main" val="120686805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thaiDist"/>
                      <a:r>
                        <a:rPr lang="en-US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6. Digital Technology Practices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57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6.1</a:t>
                      </a:r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เทคโนโลยีการเชื่อมต่อ/การสื่อสาร (</a:t>
                      </a:r>
                      <a:r>
                        <a:rPr lang="en-US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Connectivity)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วัดการใช้เทคโนโลยีการเชื่อมต่อหรือการสื่อสาร เช่น </a:t>
                      </a:r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Mobile, IoT, </a:t>
                      </a:r>
                    </a:p>
                    <a:p>
                      <a:pPr algn="thaiDist"/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QR Code </a:t>
                      </a:r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เป็นต้น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314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6.2 </a:t>
                      </a:r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เทคโนโลยีอัจฉริยะ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(</a:t>
                      </a:r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Intelligence)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วัดการใช้เทคโนโลยีอัจฉริยะ เช่น </a:t>
                      </a:r>
                      <a:r>
                        <a:rPr lang="en-US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AI, Big Data Analytic, Machine Learning, Deep Learning, Robotics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901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6.3</a:t>
                      </a:r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เทคโนโลยีด้านความมั่นคง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(</a:t>
                      </a:r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Trusted Protocol)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วัดการใช้เทคโนโลยีด้านความมั่นคง เช่น การเข้ารหัสข้อมูล</a:t>
                      </a:r>
                      <a:endParaRPr lang="en-US" sz="28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7779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6.4</a:t>
                      </a:r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 เทคโนโลยีเกิดใหม่ </a:t>
                      </a:r>
                      <a:endParaRPr lang="en-US" sz="28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(</a:t>
                      </a:r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Emerging Technology)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วัดการใช้เทคโนโลยีเกิดใหม่ เช่น </a:t>
                      </a:r>
                      <a:r>
                        <a:rPr lang="en-US" sz="2800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Computing, AR, VR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0838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392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F3304E6-5C8E-29D7-176A-0D2A20847E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692" r="5692"/>
          <a:stretch/>
        </p:blipFill>
        <p:spPr>
          <a:xfrm>
            <a:off x="8449594" y="1234922"/>
            <a:ext cx="3421626" cy="55444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A4DD67-F717-1329-6B1A-8DC676AB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034" y="535515"/>
            <a:ext cx="9311950" cy="699407"/>
          </a:xfrm>
        </p:spPr>
        <p:txBody>
          <a:bodyPr>
            <a:norm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ผลสำรวจ ระดับความพร้อมรัฐบาลดิจิทัลหน่วยงานกรมพัฒนาฝีมือแรงงาน ประจำปี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2562- 2564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4F0AB-CFDA-141A-A394-5A4305767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5B2A84-933E-D597-82A1-11FCA831D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684" y="1272319"/>
            <a:ext cx="3768632" cy="5469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BEC05-4B99-CC62-4726-AC6F3EB42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17" y="1234922"/>
            <a:ext cx="3823428" cy="54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17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F153F4-9D52-B013-20B7-85E75263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50" y="1866285"/>
            <a:ext cx="10601325" cy="24765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5C9C10B-C07C-7A19-56DA-B5256842C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ผลสำรวจ ระดับความพร้อมรัฐบาลดิจิทัลหน่วยงาน ภาครัฐของประเทศไทยประจำปี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2564</a:t>
            </a:r>
          </a:p>
        </p:txBody>
      </p:sp>
    </p:spTree>
    <p:extLst>
      <p:ext uri="{BB962C8B-B14F-4D97-AF65-F5344CB8AC3E}">
        <p14:creationId xmlns:p14="http://schemas.microsoft.com/office/powerpoint/2010/main" val="3008723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/>
        </p:blipFill>
        <p:spPr>
          <a:xfrm>
            <a:off x="-87086" y="0"/>
            <a:ext cx="12279086" cy="68580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0"/>
            <a:ext cx="12279085" cy="2159726"/>
          </a:xfrm>
          <a:solidFill>
            <a:srgbClr val="FFFFF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h-TH" sz="40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ประชุมรับฟังความคิดเห็นของผู้มีส่วนได้ส่วนเสียต่อ</a:t>
            </a:r>
            <a:br>
              <a:rPr lang="th-TH" sz="40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ร่างแผนปฏิบัติการดิจิทัลกรมพัฒนาฝีมือแรงงาน ระยะ 5 ปี (พ.ศ. 2566 - 2570)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073A-B159-FFA0-F1FB-CBC8BC7D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1EC3C-E1F9-D24D-3E0F-F50C9CE4E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25" y="293192"/>
            <a:ext cx="9903082" cy="627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17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77F85-511C-21CA-DC3C-B545DC724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3C342-F87B-C3EC-265F-9F81F08EF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905"/>
            <a:ext cx="12192000" cy="614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06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FE244-082D-4A37-44A3-E80B186A7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FFFCC-4177-7BF0-BA61-0E554D8F5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47" y="0"/>
            <a:ext cx="9537109" cy="69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60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6062A-5931-2707-DACF-51AE4A155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26BA9-0F87-9707-8DE7-21C3C26B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037" y="0"/>
            <a:ext cx="10065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65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52E5-7C95-0D7B-D81A-464E7F9A5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2479F-B040-5F61-80E7-855CE1259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802" y="307813"/>
            <a:ext cx="98298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09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5AFE42-EBFB-FE3A-C918-9DFFC8CE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BBB4D7-C7E6-E7B3-6705-C7D6F7B7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76" y="729658"/>
            <a:ext cx="11798652" cy="51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82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4D48F-9C0F-7706-F8D1-97562E27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4805A-E611-F6A0-206F-2B7B055AB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7" y="600749"/>
            <a:ext cx="11026278" cy="61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67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B372CC-9C3C-DB4F-731B-3987190C7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747" y="-9121"/>
            <a:ext cx="9482506" cy="2886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CDF764-3C05-D3E5-44DD-0652AEAA197D}"/>
              </a:ext>
            </a:extLst>
          </p:cNvPr>
          <p:cNvSpPr txBox="1"/>
          <p:nvPr/>
        </p:nvSpPr>
        <p:spPr>
          <a:xfrm>
            <a:off x="381847" y="115929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2562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6121E-4EFC-94A7-8F66-F7895BD4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23" y="2817531"/>
            <a:ext cx="5722374" cy="3967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C22261-6C69-63A1-BC68-B6399E63B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813" y="2817532"/>
            <a:ext cx="5428040" cy="396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58F1A3-5E4E-8AA9-C907-20B8F4D7BC2C}"/>
              </a:ext>
            </a:extLst>
          </p:cNvPr>
          <p:cNvSpPr txBox="1"/>
          <p:nvPr/>
        </p:nvSpPr>
        <p:spPr>
          <a:xfrm>
            <a:off x="8276755" y="28448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B0A0D-A217-C2EE-4910-25D53701BDA6}"/>
              </a:ext>
            </a:extLst>
          </p:cNvPr>
          <p:cNvSpPr txBox="1"/>
          <p:nvPr/>
        </p:nvSpPr>
        <p:spPr>
          <a:xfrm>
            <a:off x="2677679" y="289089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2563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75A716-DBAD-9902-DDE5-5C7F199A0460}"/>
              </a:ext>
            </a:extLst>
          </p:cNvPr>
          <p:cNvSpPr/>
          <p:nvPr/>
        </p:nvSpPr>
        <p:spPr>
          <a:xfrm>
            <a:off x="2220479" y="5794310"/>
            <a:ext cx="457200" cy="3359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1D92803-4196-464C-B9AC-1ED0CA26A6DF}"/>
              </a:ext>
            </a:extLst>
          </p:cNvPr>
          <p:cNvSpPr/>
          <p:nvPr/>
        </p:nvSpPr>
        <p:spPr>
          <a:xfrm>
            <a:off x="7942853" y="5703889"/>
            <a:ext cx="457200" cy="3359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6F319B7-ECEB-733E-0FEE-B58E1EEFEA9D}"/>
              </a:ext>
            </a:extLst>
          </p:cNvPr>
          <p:cNvSpPr/>
          <p:nvPr/>
        </p:nvSpPr>
        <p:spPr>
          <a:xfrm>
            <a:off x="2866810" y="1906555"/>
            <a:ext cx="457200" cy="3359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3451C53-5289-630D-0485-57EF4C3FCEA0}"/>
              </a:ext>
            </a:extLst>
          </p:cNvPr>
          <p:cNvSpPr/>
          <p:nvPr/>
        </p:nvSpPr>
        <p:spPr>
          <a:xfrm flipV="1">
            <a:off x="7987343" y="3429000"/>
            <a:ext cx="280213" cy="3693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DBBB3CD-0BEC-2820-CE5B-54C961763091}"/>
              </a:ext>
            </a:extLst>
          </p:cNvPr>
          <p:cNvSpPr/>
          <p:nvPr/>
        </p:nvSpPr>
        <p:spPr>
          <a:xfrm flipV="1">
            <a:off x="3000844" y="172145"/>
            <a:ext cx="280213" cy="3693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65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owth graph - Retailworks Inc">
            <a:extLst>
              <a:ext uri="{FF2B5EF4-FFF2-40B4-BE49-F238E27FC236}">
                <a16:creationId xmlns:a16="http://schemas.microsoft.com/office/drawing/2014/main" id="{327F199A-18A7-B9A2-2A77-D19F4755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767" y="5958638"/>
            <a:ext cx="1449371" cy="96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3646537-7564-5527-10D8-767DEFAAC99E}"/>
              </a:ext>
            </a:extLst>
          </p:cNvPr>
          <p:cNvGraphicFramePr/>
          <p:nvPr/>
        </p:nvGraphicFramePr>
        <p:xfrm>
          <a:off x="655532" y="748504"/>
          <a:ext cx="3896861" cy="4833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E348683-3E7F-1141-621B-78238EED46C0}"/>
              </a:ext>
            </a:extLst>
          </p:cNvPr>
          <p:cNvGraphicFramePr/>
          <p:nvPr/>
        </p:nvGraphicFramePr>
        <p:xfrm>
          <a:off x="7073999" y="748505"/>
          <a:ext cx="3896861" cy="483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97782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AA9CB-7AD7-85B5-BC48-AAF1484E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8742E-BA5E-4A16-2067-9EDD8A8A9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DEF3B-8E9F-C9EF-8261-C3813CAEF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51" y="173007"/>
            <a:ext cx="9989418" cy="651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74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iagram&#10;&#10;Description automatically generated">
            <a:extLst>
              <a:ext uri="{FF2B5EF4-FFF2-40B4-BE49-F238E27FC236}">
                <a16:creationId xmlns:a16="http://schemas.microsoft.com/office/drawing/2014/main" id="{AE203B4E-6012-3BCE-572A-AD747BA83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96019" y="2343150"/>
            <a:ext cx="6396739" cy="36008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41547270-35EC-521A-B638-D92F9C1DE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248102" y="721132"/>
            <a:ext cx="4709071" cy="37672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4C7E5-3A20-1B0B-F663-0E82EDE6F748}"/>
              </a:ext>
            </a:extLst>
          </p:cNvPr>
          <p:cNvSpPr txBox="1"/>
          <p:nvPr/>
        </p:nvSpPr>
        <p:spPr>
          <a:xfrm>
            <a:off x="1355561" y="3016840"/>
            <a:ext cx="163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พ.ศ. 2566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7CB87-B199-F7AC-8493-266752B40C3D}"/>
              </a:ext>
            </a:extLst>
          </p:cNvPr>
          <p:cNvSpPr txBox="1"/>
          <p:nvPr/>
        </p:nvSpPr>
        <p:spPr>
          <a:xfrm>
            <a:off x="5279000" y="2081540"/>
            <a:ext cx="163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พ.ศ. 2570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102" name="Picture 6" descr="The history/origin of the question mark - Where did it come from?">
            <a:extLst>
              <a:ext uri="{FF2B5EF4-FFF2-40B4-BE49-F238E27FC236}">
                <a16:creationId xmlns:a16="http://schemas.microsoft.com/office/drawing/2014/main" id="{961943C8-60FF-A24C-0015-1A4CD3343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41" y="2585907"/>
            <a:ext cx="871990" cy="95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5DD3B-19D2-D840-81E5-A31B0DB8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cap="none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Digital Transformation</a:t>
            </a:r>
          </a:p>
        </p:txBody>
      </p:sp>
      <p:pic>
        <p:nvPicPr>
          <p:cNvPr id="1028" name="Picture 4" descr="Definition of Digitisation, Digitalisation and Digital Transformation (based on Maltaverne, 2017)">
            <a:extLst>
              <a:ext uri="{FF2B5EF4-FFF2-40B4-BE49-F238E27FC236}">
                <a16:creationId xmlns:a16="http://schemas.microsoft.com/office/drawing/2014/main" id="{464A4478-E7FA-A9DB-AA11-D21209789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45" y="1883950"/>
            <a:ext cx="9672207" cy="424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15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8CE4CD-3E8C-6724-5989-9C4C368B6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What is digital transformation? | Jisc">
            <a:extLst>
              <a:ext uri="{FF2B5EF4-FFF2-40B4-BE49-F238E27FC236}">
                <a16:creationId xmlns:a16="http://schemas.microsoft.com/office/drawing/2014/main" id="{2EDE69B9-4C79-27C4-DC82-29BC0184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1190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57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9E879-49F8-8776-E92D-36AD318A1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BF2FDB-A6E5-E086-7B9D-BC5661B16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1" y="73514"/>
            <a:ext cx="11642397" cy="69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055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BCCFF-3492-ADF4-33BF-019115B96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igital Transformation of … Digital? – X – IEEE Future Directions">
            <a:extLst>
              <a:ext uri="{FF2B5EF4-FFF2-40B4-BE49-F238E27FC236}">
                <a16:creationId xmlns:a16="http://schemas.microsoft.com/office/drawing/2014/main" id="{6C701F99-9C08-CE01-2958-38CA33133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552" y="275304"/>
            <a:ext cx="6467791" cy="635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82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What is Digital Transformation Strategy, Key Principles &amp; Framework?">
            <a:extLst>
              <a:ext uri="{FF2B5EF4-FFF2-40B4-BE49-F238E27FC236}">
                <a16:creationId xmlns:a16="http://schemas.microsoft.com/office/drawing/2014/main" id="{06E6E75C-70B2-5B5D-709E-24E6BA0A2A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What is Digital Transformation Strategy, Key Principles &amp; Framework?">
            <a:extLst>
              <a:ext uri="{FF2B5EF4-FFF2-40B4-BE49-F238E27FC236}">
                <a16:creationId xmlns:a16="http://schemas.microsoft.com/office/drawing/2014/main" id="{F850037B-9C82-DE52-658E-AC3B340D9D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8DE764-CCA4-64DD-313B-7B342E7CE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29" y="152400"/>
            <a:ext cx="9696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47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1FCA-20E2-B1C3-7B3B-E4C7E43C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871FF-26CA-0F5D-9F71-3E48D56BF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32AF5BF-98FF-D45E-30F5-5FDBAE26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59" y="327640"/>
            <a:ext cx="11305280" cy="636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039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34948-4CC5-E317-03D4-67C6C5A7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4BA7E-CFE7-D8C0-73C7-A57262EB5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igital Transformation คือ">
            <a:extLst>
              <a:ext uri="{FF2B5EF4-FFF2-40B4-BE49-F238E27FC236}">
                <a16:creationId xmlns:a16="http://schemas.microsoft.com/office/drawing/2014/main" id="{6D671C55-D402-8BF4-51DB-423CF4DD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71" y="492074"/>
            <a:ext cx="11630236" cy="654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4830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0CE8-4039-D3A4-62A6-70637E3C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94C6E-99AD-523B-C4E7-0A1AC300D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Digital Transformation : Process Track">
            <a:extLst>
              <a:ext uri="{FF2B5EF4-FFF2-40B4-BE49-F238E27FC236}">
                <a16:creationId xmlns:a16="http://schemas.microsoft.com/office/drawing/2014/main" id="{3DA5AF56-B2A2-AB32-1228-BD3B95269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8" y="315094"/>
            <a:ext cx="11621503" cy="654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905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1BF6-A6E8-E345-BDB3-DE0537C1D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8352D-CED5-1473-BDF2-1F1DC2918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igital transformation Technology Track">
            <a:extLst>
              <a:ext uri="{FF2B5EF4-FFF2-40B4-BE49-F238E27FC236}">
                <a16:creationId xmlns:a16="http://schemas.microsoft.com/office/drawing/2014/main" id="{975CEEE3-B426-DBCC-C047-139187724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383919"/>
            <a:ext cx="11499256" cy="647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161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2664-FE00-DBB7-B42A-2F37DF1A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D244D-CEF7-53C3-3009-15B1B2F8E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782AF68-CB97-A97D-8C82-42F78103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2" y="128281"/>
            <a:ext cx="12171620" cy="685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9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accent1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EFF8E-CF8F-D726-7748-4798D172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ขั้นตอนและขอบเขตการศึกษาโครงการ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E86465D-0A17-BAAA-8025-55398B076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3803" y="643466"/>
            <a:ext cx="3967726" cy="5568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68785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CB461-0CF4-2253-5D89-80706A76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49C32-65F3-9504-0EE1-CC2E42847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Digital governance framework ">
            <a:extLst>
              <a:ext uri="{FF2B5EF4-FFF2-40B4-BE49-F238E27FC236}">
                <a16:creationId xmlns:a16="http://schemas.microsoft.com/office/drawing/2014/main" id="{CE9987E9-17B1-C20E-C34B-6CCFA0453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1" y="543016"/>
            <a:ext cx="9286354" cy="54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41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8FA77-0FD7-F3FB-B496-D9BB90768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418FF-B85B-5CEB-D6DD-93CE78E96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ontextual Information Architecture">
            <a:extLst>
              <a:ext uri="{FF2B5EF4-FFF2-40B4-BE49-F238E27FC236}">
                <a16:creationId xmlns:a16="http://schemas.microsoft.com/office/drawing/2014/main" id="{30816589-36FA-54C6-CA62-6ACEF11B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8" y="240819"/>
            <a:ext cx="10809339" cy="67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751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AA9CB-7AD7-85B5-BC48-AAF1484E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8742E-BA5E-4A16-2067-9EDD8A8A9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DEF3B-8E9F-C9EF-8261-C3813CAEF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5" y="173007"/>
            <a:ext cx="9989418" cy="651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071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A53A-6C2F-13EF-C099-27401975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anchor="b">
            <a:normAutofit/>
          </a:bodyPr>
          <a:lstStyle/>
          <a:p>
            <a:r>
              <a:rPr lang="th-TH" b="1"/>
              <a:t>ประเภทโครงการ</a:t>
            </a:r>
            <a:endParaRPr lang="en-US" b="1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75B4269-C154-264C-817B-00ABB0D7E5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340864"/>
          <a:ext cx="11029615" cy="363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870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tect">
            <a:extLst>
              <a:ext uri="{FF2B5EF4-FFF2-40B4-BE49-F238E27FC236}">
                <a16:creationId xmlns:a16="http://schemas.microsoft.com/office/drawing/2014/main" id="{3D125E9B-98B1-049F-1775-A51237440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r="11226" b="1"/>
          <a:stretch/>
        </p:blipFill>
        <p:spPr bwMode="auto">
          <a:xfrm>
            <a:off x="1740310" y="1980228"/>
            <a:ext cx="8164686" cy="45926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15E376-E917-1141-5EB2-42539D3C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828554"/>
          </a:xfrm>
        </p:spPr>
        <p:txBody>
          <a:bodyPr anchor="t">
            <a:normAutofit/>
          </a:bodyPr>
          <a:lstStyle/>
          <a:p>
            <a:r>
              <a:rPr lang="en-US" sz="3600" b="1" cap="none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Enterprise Architecture </a:t>
            </a:r>
            <a:r>
              <a:rPr lang="th-TH" sz="3600" b="1" cap="none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ของกระทรวงแรงงาน</a:t>
            </a:r>
            <a:endParaRPr lang="en-US" sz="3600" b="1" cap="none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677834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540AF-FCDC-6F30-4A25-D0F36870D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C2881-E6D2-B371-0CBC-AD701E556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44" y="-10886"/>
            <a:ext cx="5616324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9C0D03-1C6D-ABF2-CA46-F47C0D99E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4724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5AEBB-858D-9813-5669-83A11D4B5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87CD5-4C1E-744E-57DD-D626F9651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F74E2A5-6A08-39C7-3B60-61F3CCF52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75" y="0"/>
            <a:ext cx="5616324" cy="6679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39B42-770F-3A91-62E8-6BAB56FA3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7" y="602072"/>
            <a:ext cx="6284647" cy="537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46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BD513-2853-8464-D571-364488F6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27CAF-2FAD-E9CE-C47E-F00FC0F35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F52D3-FEA9-F18A-6B12-55E8FA00B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erlin's Solutions International | Enterprise Architecture Framework">
            <a:extLst>
              <a:ext uri="{FF2B5EF4-FFF2-40B4-BE49-F238E27FC236}">
                <a16:creationId xmlns:a16="http://schemas.microsoft.com/office/drawing/2014/main" id="{E8DBE275-7117-C078-1E1B-13454615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622" y="262680"/>
            <a:ext cx="10144521" cy="63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372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Is Enterprise Architecture (EA)? | CleverTap">
            <a:extLst>
              <a:ext uri="{FF2B5EF4-FFF2-40B4-BE49-F238E27FC236}">
                <a16:creationId xmlns:a16="http://schemas.microsoft.com/office/drawing/2014/main" id="{75913442-0F41-91E1-D573-3B438DF5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09293"/>
            <a:ext cx="5413589" cy="707658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2" name="Picture 4" descr="Enterprise Architecture Applied Solutions — inspired!">
            <a:extLst>
              <a:ext uri="{FF2B5EF4-FFF2-40B4-BE49-F238E27FC236}">
                <a16:creationId xmlns:a16="http://schemas.microsoft.com/office/drawing/2014/main" id="{437E99B9-C1CD-8F9D-AC5C-2C5D62F75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6209" y="1672186"/>
            <a:ext cx="5625669" cy="420518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012471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8C9A-82BD-669B-FB4B-BC10DBB42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04130"/>
          </a:xfrm>
        </p:spPr>
        <p:txBody>
          <a:bodyPr anchor="t">
            <a:normAutofit fontScale="90000"/>
          </a:bodyPr>
          <a:lstStyle/>
          <a:p>
            <a:r>
              <a:rPr lang="en-US" cap="none" dirty="0"/>
              <a:t>Service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D7B3A-114E-D7B3-A6D4-1A1F88175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F3B619F-0B15-C1B4-731B-C44CBF52E6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7B726-8A49-B877-7FB4-5E77F9718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13" y="1306286"/>
            <a:ext cx="11411172" cy="55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5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EFF8E-CF8F-D726-7748-4798D172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3" y="363794"/>
            <a:ext cx="7467601" cy="924232"/>
          </a:xfrm>
        </p:spPr>
        <p:txBody>
          <a:bodyPr/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งวดงานที่ 1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81185-1FFC-B812-41D1-56335C1A6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2A5E1AF-4680-0F18-D20D-8DEDC0B0B8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E86465D-0A17-BAAA-8025-55398B076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05"/>
          <a:stretch/>
        </p:blipFill>
        <p:spPr bwMode="auto">
          <a:xfrm>
            <a:off x="228498" y="1384300"/>
            <a:ext cx="11735003" cy="5683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1117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1D07-798E-57D8-92A4-B9B749C5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43CEF-C890-82D0-901C-88DF737AF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012FC-55E0-840F-D78F-7AF169974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11" y="1"/>
            <a:ext cx="8756601" cy="67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93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5D57-0024-88F6-AD09-7611ADFB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21CE6-5E42-76AD-4247-2CA952C9E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68318DB-B0D2-5CB4-28F2-E40AB3C31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0"/>
            <a:ext cx="7989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45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4C8E-711F-B5BE-85E5-F634FAAA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3F45D-F83D-CD90-7CB5-57C62FB0B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EFFFB-D295-605F-0E51-F876EC35B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36" y="155157"/>
            <a:ext cx="9620632" cy="67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018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B399D-7516-5931-0D64-79192CEAB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95" y="438206"/>
            <a:ext cx="11029616" cy="636450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Technology Acceptance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8B980-95F1-1A64-C6D4-8BF3E5168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EDD64E-A53C-BABE-EBE8-14EAC4314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3" y="1237866"/>
            <a:ext cx="10671142" cy="562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085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B5B5E6-C443-E738-ABE6-4D3B74C4F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6845" y="746815"/>
            <a:ext cx="7388296" cy="5189192"/>
          </a:xfrm>
          <a:prstGeom prst="rect">
            <a:avLst/>
          </a:prstGeom>
        </p:spPr>
      </p:pic>
      <p:sp>
        <p:nvSpPr>
          <p:cNvPr id="4" name="AutoShape 2" descr="UTAUT and UTAUT2 frameworks. Source: Adapted by the authors from... |  Download Scientific Diagram">
            <a:extLst>
              <a:ext uri="{FF2B5EF4-FFF2-40B4-BE49-F238E27FC236}">
                <a16:creationId xmlns:a16="http://schemas.microsoft.com/office/drawing/2014/main" id="{CFB67DE8-2283-00D9-05C2-A0866255B4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UTAUT and UTAUT2 frameworks. Source: Adapted by the authors from... |  Download Scientific Diagram">
            <a:extLst>
              <a:ext uri="{FF2B5EF4-FFF2-40B4-BE49-F238E27FC236}">
                <a16:creationId xmlns:a16="http://schemas.microsoft.com/office/drawing/2014/main" id="{6DE7D8F8-D2B7-C519-93F5-34AD45134E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UTAUT and UTAUT2 frameworks. Source: Adapted by the authors from... |  Download Scientific Diagram">
            <a:extLst>
              <a:ext uri="{FF2B5EF4-FFF2-40B4-BE49-F238E27FC236}">
                <a16:creationId xmlns:a16="http://schemas.microsoft.com/office/drawing/2014/main" id="{4B2C451B-6492-226A-1E46-951B323097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399" y="3581400"/>
            <a:ext cx="229901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519004-0B64-9C5A-CA20-2A764F442704}"/>
              </a:ext>
            </a:extLst>
          </p:cNvPr>
          <p:cNvSpPr txBox="1"/>
          <p:nvPr/>
        </p:nvSpPr>
        <p:spPr>
          <a:xfrm>
            <a:off x="1096859" y="1732672"/>
            <a:ext cx="2871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ความคาดหวังในประสิทธิภาพ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C1FD82-4579-8517-7642-FAB086A3B507}"/>
              </a:ext>
            </a:extLst>
          </p:cNvPr>
          <p:cNvSpPr txBox="1"/>
          <p:nvPr/>
        </p:nvSpPr>
        <p:spPr>
          <a:xfrm>
            <a:off x="1096859" y="2330800"/>
            <a:ext cx="2720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ความคาดหวังในความพยายาม 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8F6E6D-83B9-44B0-D211-A5426080C583}"/>
              </a:ext>
            </a:extLst>
          </p:cNvPr>
          <p:cNvSpPr txBox="1"/>
          <p:nvPr/>
        </p:nvSpPr>
        <p:spPr>
          <a:xfrm>
            <a:off x="2043289" y="2986958"/>
            <a:ext cx="1831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อิทธิพลของสังคม 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8762EA-3278-9C71-CA99-4B8DF9958B78}"/>
              </a:ext>
            </a:extLst>
          </p:cNvPr>
          <p:cNvSpPr txBox="1"/>
          <p:nvPr/>
        </p:nvSpPr>
        <p:spPr>
          <a:xfrm>
            <a:off x="293079" y="1042798"/>
            <a:ext cx="3541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สภาพสิ่งอำนวยความสะดวกในการใช้งาน 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EF94BB-6B14-DA52-3A7A-1E9AEC814BBE}"/>
              </a:ext>
            </a:extLst>
          </p:cNvPr>
          <p:cNvSpPr txBox="1"/>
          <p:nvPr/>
        </p:nvSpPr>
        <p:spPr>
          <a:xfrm>
            <a:off x="1407307" y="3886200"/>
            <a:ext cx="2293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แรงจูงใจด้านความบันเทิง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D10EA-A176-E72A-E0E1-8CC37649D76A}"/>
              </a:ext>
            </a:extLst>
          </p:cNvPr>
          <p:cNvSpPr txBox="1"/>
          <p:nvPr/>
        </p:nvSpPr>
        <p:spPr>
          <a:xfrm>
            <a:off x="2456902" y="4529015"/>
            <a:ext cx="1113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มูลค่าราคา 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148F28-DFEC-7F5C-45F0-381C3A924234}"/>
              </a:ext>
            </a:extLst>
          </p:cNvPr>
          <p:cNvSpPr txBox="1"/>
          <p:nvPr/>
        </p:nvSpPr>
        <p:spPr>
          <a:xfrm>
            <a:off x="2401443" y="5210767"/>
            <a:ext cx="1415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ความเคยชิน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22681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2702-9D1F-09B4-00F7-5B9F826E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8B8D0-EDC5-404F-D2BF-8BBB28F10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ข้อแตกต่างของ TAM กับ UTAUT ครับ - Pantip">
            <a:extLst>
              <a:ext uri="{FF2B5EF4-FFF2-40B4-BE49-F238E27FC236}">
                <a16:creationId xmlns:a16="http://schemas.microsoft.com/office/drawing/2014/main" id="{AB899E94-B64A-652D-E08A-B33278F7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06" y="951918"/>
            <a:ext cx="7759068" cy="520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5494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C4A9-EDB5-1D3B-0E92-91D85A107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9FD7E-695F-2196-3B3D-53E3E1791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การจัดการการถือกำเนิดของเทคโนโลยี (Managing Emerging Technologies) - ppt  ดาวน์โหลด">
            <a:extLst>
              <a:ext uri="{FF2B5EF4-FFF2-40B4-BE49-F238E27FC236}">
                <a16:creationId xmlns:a16="http://schemas.microsoft.com/office/drawing/2014/main" id="{284B23DE-4ECD-DFC6-8368-46E694DDE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895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8B2E83-47E2-8167-2086-2BDBABFF3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56" y="255626"/>
            <a:ext cx="5184540" cy="65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Geek Issue | Cover Story | Salt Lake City | Salt Lake City Weekly">
            <a:extLst>
              <a:ext uri="{FF2B5EF4-FFF2-40B4-BE49-F238E27FC236}">
                <a16:creationId xmlns:a16="http://schemas.microsoft.com/office/drawing/2014/main" id="{ED968428-7822-C76C-C623-6CA9CB62A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09" y="2972365"/>
            <a:ext cx="2852901" cy="28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4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9AD961-2B76-06AC-A777-B97CE995E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314"/>
          <a:stretch/>
        </p:blipFill>
        <p:spPr>
          <a:xfrm>
            <a:off x="20" y="609610"/>
            <a:ext cx="12191980" cy="23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484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E4EF4-8D58-4BFD-9454-26C0FB62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1963400" cy="6237514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การดำเนินการเก็บและรวบรวมข้อมูล เพื่อใช้ในการจัดทำแผนปฏิบัติการ </a:t>
            </a:r>
            <a:r>
              <a:rPr lang="th-TH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ฯ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b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การสัมภาษณ์เชิงลึก (</a:t>
            </a: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In-depth interview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กับกลุ่มตัวอย่าง จำนวน </a:t>
            </a: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คนประกอบด้วย ผู้บริหารกรมพัฒนาฝีมือแรงงาน ผู้บริหารกองทุนพัฒนาฝีมือแรงงาน ผู้แทนจากส่วนปฏิบัติงาน เช่น เจ้าหน้าที่กองส่งเสริมการพัฒนาฝีมือแรงงาน สถาบันพัฒนาฝีมือแรงงาน สำนักงานพัฒนาฝีมือแรงงาน ผู้แทนหน่วยงานที่เกี่ยวข้องและมีส่วนได้เสียกับภารกิจ และการปฏิบัติงานของกรมพัฒนาฝีมือแรงงาน </a:t>
            </a:r>
            <a:r>
              <a:rPr lang="th-TH" sz="40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โดยคณะที่ปรึกษาได้ดำเนินงาน ดังนี้</a:t>
            </a:r>
            <a:br>
              <a:rPr lang="en-TH" dirty="0"/>
            </a:br>
            <a:br>
              <a:rPr lang="en-US" sz="4000" dirty="0"/>
            </a:br>
            <a:br>
              <a:rPr lang="en-TH" dirty="0"/>
            </a:br>
            <a:endParaRPr lang="en-US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1049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AACCE21-BE02-BC9B-D9CB-0C34DE76FF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0" b="21944"/>
          <a:stretch/>
        </p:blipFill>
        <p:spPr bwMode="auto">
          <a:xfrm>
            <a:off x="1801660" y="944453"/>
            <a:ext cx="9298960" cy="57808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8563765-6EFE-1F31-1BDF-23CC0645B619}"/>
              </a:ext>
            </a:extLst>
          </p:cNvPr>
          <p:cNvSpPr txBox="1">
            <a:spLocks/>
          </p:cNvSpPr>
          <p:nvPr/>
        </p:nvSpPr>
        <p:spPr>
          <a:xfrm>
            <a:off x="2433483" y="158599"/>
            <a:ext cx="7467601" cy="924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งวดงานที่ 2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24233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ext Placeholder 2">
            <a:extLst>
              <a:ext uri="{FF2B5EF4-FFF2-40B4-BE49-F238E27FC236}">
                <a16:creationId xmlns:a16="http://schemas.microsoft.com/office/drawing/2014/main" id="{5DF0D740-5087-5D0A-1F9D-A4138C4CF453}"/>
              </a:ext>
            </a:extLst>
          </p:cNvPr>
          <p:cNvGraphicFramePr/>
          <p:nvPr/>
        </p:nvGraphicFramePr>
        <p:xfrm>
          <a:off x="457200" y="446567"/>
          <a:ext cx="11387470" cy="5497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2388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E4EF4-8D58-4BFD-9454-26C0FB62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1963400" cy="6237514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คณะที่ปรึกษาได้ทำการลงพื้นที่เก็บข้อมูล 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โดยการสัมภาษณ์เชิงลึก (</a:t>
            </a:r>
            <a: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In-depth Interview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โดยการลงพื้นที่ ณ กรมพัฒนาฝีมือแรงงาน และช่องทางออนไลน์ผ่านระบบปฏิบัติการซูม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Zoom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</a:t>
            </a:r>
            <a: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20 – 25 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กรกฎาคม </a:t>
            </a:r>
            <a: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โดยมีกลุ่มตัวอย่าง 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 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มีรายละเอียดดังต่อไปนี้ </a:t>
            </a:r>
            <a:br>
              <a:rPr lang="en-TH" dirty="0"/>
            </a:br>
            <a:br>
              <a:rPr lang="en-US" sz="4000" dirty="0"/>
            </a:br>
            <a:br>
              <a:rPr lang="en-TH" dirty="0"/>
            </a:br>
            <a:endParaRPr lang="en-US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7355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2635A93-7237-5244-8248-C87ADD0E2489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639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2010">
                  <a:extLst>
                    <a:ext uri="{9D8B030D-6E8A-4147-A177-3AD203B41FA5}">
                      <a16:colId xmlns:a16="http://schemas.microsoft.com/office/drawing/2014/main" val="3967982494"/>
                    </a:ext>
                  </a:extLst>
                </a:gridCol>
                <a:gridCol w="1918934">
                  <a:extLst>
                    <a:ext uri="{9D8B030D-6E8A-4147-A177-3AD203B41FA5}">
                      <a16:colId xmlns:a16="http://schemas.microsoft.com/office/drawing/2014/main" val="934650926"/>
                    </a:ext>
                  </a:extLst>
                </a:gridCol>
                <a:gridCol w="2966255">
                  <a:extLst>
                    <a:ext uri="{9D8B030D-6E8A-4147-A177-3AD203B41FA5}">
                      <a16:colId xmlns:a16="http://schemas.microsoft.com/office/drawing/2014/main" val="3550487902"/>
                    </a:ext>
                  </a:extLst>
                </a:gridCol>
                <a:gridCol w="1889553">
                  <a:extLst>
                    <a:ext uri="{9D8B030D-6E8A-4147-A177-3AD203B41FA5}">
                      <a16:colId xmlns:a16="http://schemas.microsoft.com/office/drawing/2014/main" val="4126004207"/>
                    </a:ext>
                  </a:extLst>
                </a:gridCol>
                <a:gridCol w="2707794">
                  <a:extLst>
                    <a:ext uri="{9D8B030D-6E8A-4147-A177-3AD203B41FA5}">
                      <a16:colId xmlns:a16="http://schemas.microsoft.com/office/drawing/2014/main" val="4109809846"/>
                    </a:ext>
                  </a:extLst>
                </a:gridCol>
                <a:gridCol w="2207454">
                  <a:extLst>
                    <a:ext uri="{9D8B030D-6E8A-4147-A177-3AD203B41FA5}">
                      <a16:colId xmlns:a16="http://schemas.microsoft.com/office/drawing/2014/main" val="2826416563"/>
                    </a:ext>
                  </a:extLst>
                </a:gridCol>
              </a:tblGrid>
              <a:tr h="376076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</a:rPr>
                        <a:t>ลำดับ</a:t>
                      </a:r>
                      <a:endParaRPr lang="en-TH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</a:rPr>
                        <a:t>ผู้ให้สัมภาษณ์</a:t>
                      </a:r>
                      <a:endParaRPr lang="en-TH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</a:rPr>
                        <a:t>ตำแหน่ง</a:t>
                      </a:r>
                      <a:endParaRPr lang="en-TH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</a:rPr>
                        <a:t>ข้อกำหนดตาม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TOR</a:t>
                      </a:r>
                      <a:endParaRPr lang="en-TH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</a:rPr>
                        <a:t>วันที่สัมภาษณ์</a:t>
                      </a:r>
                      <a:endParaRPr lang="en-TH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</a:rPr>
                        <a:t>รูปแบบการสัมภาษณ์</a:t>
                      </a:r>
                      <a:endParaRPr lang="en-TH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2381362432"/>
                  </a:ext>
                </a:extLst>
              </a:tr>
              <a:tr h="476029">
                <a:tc>
                  <a:txBody>
                    <a:bodyPr/>
                    <a:lstStyle/>
                    <a:p>
                      <a:pPr algn="ctr"/>
                      <a:r>
                        <a:rPr lang="en-TH" sz="16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en-TH" sz="16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นายนิธิภัทร ศรีธัญ</a:t>
                      </a:r>
                      <a:r>
                        <a:rPr lang="th-TH" sz="1600" dirty="0" err="1">
                          <a:effectLst/>
                        </a:rPr>
                        <a:t>ญา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>
                          <a:effectLst/>
                        </a:rPr>
                        <a:t>ผู้อำนวยการสถาบันพัฒนาบุคลากรดิจิทัล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ผู้บริหารกรม</a:t>
                      </a:r>
                      <a:r>
                        <a:rPr lang="th-TH" sz="1600" dirty="0" err="1">
                          <a:effectLst/>
                        </a:rPr>
                        <a:t>ฯ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TH" sz="1600" dirty="0">
                          <a:effectLst/>
                        </a:rPr>
                        <a:t>20 </a:t>
                      </a:r>
                      <a:r>
                        <a:rPr lang="th-TH" sz="1600" dirty="0">
                          <a:effectLst/>
                        </a:rPr>
                        <a:t>กรกฎาคม </a:t>
                      </a:r>
                      <a:r>
                        <a:rPr lang="en-TH" sz="1600" dirty="0">
                          <a:effectLst/>
                        </a:rPr>
                        <a:t>2565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>
                          <a:effectLst/>
                        </a:rPr>
                        <a:t>ออนไลน์ผ่านระบบปฏิบัติการซูม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3469881850"/>
                  </a:ext>
                </a:extLst>
              </a:tr>
              <a:tr h="476029">
                <a:tc>
                  <a:txBody>
                    <a:bodyPr/>
                    <a:lstStyle/>
                    <a:p>
                      <a:pPr algn="ctr"/>
                      <a:r>
                        <a:rPr lang="en-TH" sz="160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en-TH" sz="16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นายจิตรพง</a:t>
                      </a:r>
                      <a:r>
                        <a:rPr lang="th-TH" sz="1600" dirty="0" err="1">
                          <a:effectLst/>
                        </a:rPr>
                        <a:t>ษ์</a:t>
                      </a:r>
                      <a:r>
                        <a:rPr lang="th-TH" sz="1600" dirty="0">
                          <a:effectLst/>
                        </a:rPr>
                        <a:t> พุ่ม</a:t>
                      </a:r>
                      <a:r>
                        <a:rPr lang="th-TH" sz="1600" dirty="0" err="1">
                          <a:effectLst/>
                        </a:rPr>
                        <a:t>ส</a:t>
                      </a:r>
                      <a:r>
                        <a:rPr lang="th-TH" sz="1600" dirty="0">
                          <a:effectLst/>
                        </a:rPr>
                        <a:t>อาด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ผู้อำนวยการกลุ่มพัฒนาระบบบริหาร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ผู้บริหารกรม</a:t>
                      </a:r>
                      <a:r>
                        <a:rPr lang="th-TH" sz="1600" dirty="0" err="1">
                          <a:effectLst/>
                        </a:rPr>
                        <a:t>ฯ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TH" sz="1600">
                          <a:effectLst/>
                        </a:rPr>
                        <a:t>20 </a:t>
                      </a:r>
                      <a:r>
                        <a:rPr lang="th-TH" sz="1600">
                          <a:effectLst/>
                        </a:rPr>
                        <a:t>กรกฎาคม </a:t>
                      </a:r>
                      <a:r>
                        <a:rPr lang="en-TH" sz="1600">
                          <a:effectLst/>
                        </a:rPr>
                        <a:t>2565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>
                          <a:effectLst/>
                        </a:rPr>
                        <a:t>ออนไลน์ผ่านระบบปฏิบัติการซูม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357356241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en-TH" sz="16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นายเฉลิมพง</a:t>
                      </a:r>
                      <a:r>
                        <a:rPr lang="th-TH" sz="1600" dirty="0" err="1">
                          <a:effectLst/>
                        </a:rPr>
                        <a:t>ษ์</a:t>
                      </a:r>
                      <a:r>
                        <a:rPr lang="th-TH" sz="1600" dirty="0">
                          <a:effectLst/>
                        </a:rPr>
                        <a:t> บุญรอด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รองอธิบดีกรมพัฒนาฝีมือแรงงาน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</a:rPr>
                        <a:t>ผู้บริหารกองทุนพัฒนาฝีมือแรงงาน</a:t>
                      </a:r>
                      <a:endParaRPr lang="en-TH" sz="1600" dirty="0">
                        <a:solidFill>
                          <a:srgbClr val="C00000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21 </a:t>
                      </a:r>
                      <a:r>
                        <a:rPr lang="th-TH" sz="1600" dirty="0">
                          <a:effectLst/>
                        </a:rPr>
                        <a:t>กรกฎาคม </a:t>
                      </a:r>
                      <a:r>
                        <a:rPr lang="en-US" sz="1600" dirty="0">
                          <a:effectLst/>
                        </a:rPr>
                        <a:t>2565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กรมพัฒนาฝีมือแรงงาน </a:t>
                      </a:r>
                      <a:endParaRPr lang="en-US" sz="1600" dirty="0">
                        <a:effectLst/>
                      </a:endParaRPr>
                    </a:p>
                    <a:p>
                      <a:r>
                        <a:rPr lang="th-TH" sz="1600" dirty="0">
                          <a:effectLst/>
                        </a:rPr>
                        <a:t>กระทรวงแรงงาน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605902519"/>
                  </a:ext>
                </a:extLst>
              </a:tr>
              <a:tr h="517297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en-TH" sz="16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นายไกรวิทย์ เอกธรรมสุทธิ</a:t>
                      </a:r>
                      <a:r>
                        <a:rPr lang="th-TH" sz="1600" dirty="0" err="1">
                          <a:effectLst/>
                        </a:rPr>
                        <a:t>์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ผู้อำนวยการศูนย์ข้อมูลเทคโนโลยีสารสนเทศและการสื่อสาร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ผู้บริหารกรม</a:t>
                      </a:r>
                      <a:r>
                        <a:rPr lang="th-TH" sz="1600" dirty="0" err="1">
                          <a:effectLst/>
                        </a:rPr>
                        <a:t>ฯ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TH" sz="1600">
                          <a:effectLst/>
                        </a:rPr>
                        <a:t>22 </a:t>
                      </a:r>
                      <a:r>
                        <a:rPr lang="th-TH" sz="1600">
                          <a:effectLst/>
                        </a:rPr>
                        <a:t>กรกฎาคม </a:t>
                      </a:r>
                      <a:r>
                        <a:rPr lang="en-TH" sz="1600">
                          <a:effectLst/>
                        </a:rPr>
                        <a:t>2565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กรมพัฒนาฝีมือแรงงาน </a:t>
                      </a:r>
                      <a:endParaRPr lang="en-US" sz="1600" dirty="0">
                        <a:effectLst/>
                      </a:endParaRPr>
                    </a:p>
                    <a:p>
                      <a:r>
                        <a:rPr lang="th-TH" sz="1600" dirty="0">
                          <a:effectLst/>
                        </a:rPr>
                        <a:t>กระทรวงแรงงาน</a:t>
                      </a:r>
                      <a:endParaRPr lang="en-US" sz="1600" dirty="0"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242998369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TH" sz="160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TH" sz="16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นางพะเยาว์ ทองศรี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ผู้อำนวยการกองสื่อสารองค์กร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ผู้บริหารกรม</a:t>
                      </a:r>
                      <a:r>
                        <a:rPr lang="th-TH" sz="1600" dirty="0" err="1">
                          <a:effectLst/>
                        </a:rPr>
                        <a:t>ฯ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TH" sz="1600">
                          <a:effectLst/>
                        </a:rPr>
                        <a:t>22 </a:t>
                      </a:r>
                      <a:r>
                        <a:rPr lang="th-TH" sz="1600">
                          <a:effectLst/>
                        </a:rPr>
                        <a:t>กรกฎาคม </a:t>
                      </a:r>
                      <a:r>
                        <a:rPr lang="en-TH" sz="1600">
                          <a:effectLst/>
                        </a:rPr>
                        <a:t>2565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กรมพัฒนาฝีมือแรงงาน </a:t>
                      </a:r>
                      <a:endParaRPr lang="en-US" sz="1600" dirty="0">
                        <a:effectLst/>
                      </a:endParaRPr>
                    </a:p>
                    <a:p>
                      <a:r>
                        <a:rPr lang="th-TH" sz="1600" dirty="0">
                          <a:effectLst/>
                        </a:rPr>
                        <a:t>กระทรวงแรงงาน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374342073"/>
                  </a:ext>
                </a:extLst>
              </a:tr>
              <a:tr h="515762">
                <a:tc>
                  <a:txBody>
                    <a:bodyPr/>
                    <a:lstStyle/>
                    <a:p>
                      <a:pPr algn="ctr"/>
                      <a:r>
                        <a:rPr lang="en-TH" sz="160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en-TH" sz="16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นายคุรุศักดิ์ สมตน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ผู้อำนวยการกลุ่มงานพัฒนาระบบมาตรฐานฝีมือแรงงาน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ผู้บริหารกรม</a:t>
                      </a:r>
                      <a:r>
                        <a:rPr lang="th-TH" sz="1600" dirty="0" err="1">
                          <a:effectLst/>
                        </a:rPr>
                        <a:t>ฯ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TH" sz="1600">
                          <a:effectLst/>
                        </a:rPr>
                        <a:t>22 </a:t>
                      </a:r>
                      <a:r>
                        <a:rPr lang="th-TH" sz="1600">
                          <a:effectLst/>
                        </a:rPr>
                        <a:t>กรกฎาคม </a:t>
                      </a:r>
                      <a:r>
                        <a:rPr lang="en-TH" sz="1600">
                          <a:effectLst/>
                        </a:rPr>
                        <a:t>2565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กรมพัฒนาฝีมือแรงงาน </a:t>
                      </a:r>
                      <a:endParaRPr lang="en-US" sz="1600" dirty="0">
                        <a:effectLst/>
                      </a:endParaRPr>
                    </a:p>
                    <a:p>
                      <a:r>
                        <a:rPr lang="th-TH" sz="1600" dirty="0">
                          <a:effectLst/>
                        </a:rPr>
                        <a:t>กระทรวงแรงงาน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668053258"/>
                  </a:ext>
                </a:extLst>
              </a:tr>
              <a:tr h="52190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en-TH" sz="16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นางอุษา ศิริสนธิ</a:t>
                      </a:r>
                      <a:r>
                        <a:rPr lang="th-TH" sz="1600" dirty="0" err="1">
                          <a:effectLst/>
                        </a:rPr>
                        <a:t>วรรธน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ผู้อำนวยการกลุ่มงานกำหนดมาตรฐานฝีมือแรงงาน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ผู้บริหารกรม</a:t>
                      </a:r>
                      <a:r>
                        <a:rPr lang="th-TH" sz="1600" dirty="0" err="1">
                          <a:effectLst/>
                        </a:rPr>
                        <a:t>ฯ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TH" sz="1600">
                          <a:effectLst/>
                        </a:rPr>
                        <a:t>22 </a:t>
                      </a:r>
                      <a:r>
                        <a:rPr lang="th-TH" sz="1600">
                          <a:effectLst/>
                        </a:rPr>
                        <a:t>กรกฎาคม </a:t>
                      </a:r>
                      <a:r>
                        <a:rPr lang="en-TH" sz="1600">
                          <a:effectLst/>
                        </a:rPr>
                        <a:t>2565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กรมพัฒนาฝีมือแรงงาน </a:t>
                      </a:r>
                      <a:endParaRPr lang="en-US" sz="1600" dirty="0">
                        <a:effectLst/>
                      </a:endParaRPr>
                    </a:p>
                    <a:p>
                      <a:r>
                        <a:rPr lang="th-TH" sz="1600" dirty="0">
                          <a:effectLst/>
                        </a:rPr>
                        <a:t>กระทรวงแรงงาน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53832967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en-TH" sz="16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นายสุก</a:t>
                      </a:r>
                      <a:r>
                        <a:rPr lang="th-TH" sz="1600" dirty="0" err="1">
                          <a:effectLst/>
                        </a:rPr>
                        <a:t>ิ</a:t>
                      </a:r>
                      <a:r>
                        <a:rPr lang="th-TH" sz="1600" dirty="0">
                          <a:effectLst/>
                        </a:rPr>
                        <a:t>ติ ทองคำ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ผู้อำนวยการกลุ่มงานทดสอบมาตรฐานฝีมือแรงงาน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ผู้บริหารกรม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TH" sz="1600">
                          <a:effectLst/>
                        </a:rPr>
                        <a:t>22 </a:t>
                      </a:r>
                      <a:r>
                        <a:rPr lang="th-TH" sz="1600">
                          <a:effectLst/>
                        </a:rPr>
                        <a:t>กรกฎาคม </a:t>
                      </a:r>
                      <a:r>
                        <a:rPr lang="en-TH" sz="1600">
                          <a:effectLst/>
                        </a:rPr>
                        <a:t>2565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กรมพัฒนาฝีมือแรงงาน </a:t>
                      </a:r>
                      <a:endParaRPr lang="en-US" sz="1600" dirty="0">
                        <a:effectLst/>
                      </a:endParaRPr>
                    </a:p>
                    <a:p>
                      <a:r>
                        <a:rPr lang="th-TH" sz="1600" dirty="0">
                          <a:effectLst/>
                        </a:rPr>
                        <a:t>กระทรวงแรงงาน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1370166609"/>
                  </a:ext>
                </a:extLst>
              </a:tr>
              <a:tr h="55260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endParaRPr lang="en-TH" sz="16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นายธานินทร์ พาณ</a:t>
                      </a:r>
                      <a:r>
                        <a:rPr lang="th-TH" sz="1600" dirty="0" err="1">
                          <a:effectLst/>
                        </a:rPr>
                        <a:t>ิ</a:t>
                      </a:r>
                      <a:r>
                        <a:rPr lang="th-TH" sz="1600" dirty="0">
                          <a:effectLst/>
                        </a:rPr>
                        <a:t>ชยนุกู</a:t>
                      </a:r>
                      <a:r>
                        <a:rPr lang="th-TH" sz="1600" dirty="0" err="1">
                          <a:effectLst/>
                        </a:rPr>
                        <a:t>ล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นักวิชาการพัฒนาฝีมือแรงงานชำนาญการ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ผู้แทนจากส่วนปฏิบัติงาน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TH" sz="1600">
                          <a:effectLst/>
                        </a:rPr>
                        <a:t>22 </a:t>
                      </a:r>
                      <a:r>
                        <a:rPr lang="th-TH" sz="1600">
                          <a:effectLst/>
                        </a:rPr>
                        <a:t>กรกฎาคม </a:t>
                      </a:r>
                      <a:r>
                        <a:rPr lang="en-TH" sz="1600">
                          <a:effectLst/>
                        </a:rPr>
                        <a:t>2565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กรมพัฒนาฝีมือแรงงาน </a:t>
                      </a:r>
                      <a:endParaRPr lang="en-US" sz="1600" dirty="0">
                        <a:effectLst/>
                      </a:endParaRPr>
                    </a:p>
                    <a:p>
                      <a:r>
                        <a:rPr lang="th-TH" sz="1600" dirty="0">
                          <a:effectLst/>
                        </a:rPr>
                        <a:t>กระทรวงแรงงาน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655244589"/>
                  </a:ext>
                </a:extLst>
              </a:tr>
              <a:tr h="47602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TH" sz="160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TH" sz="16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นางสาวอุไรวรรณ หันตรา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นักวิชาการพัฒนาฝีมือแรงงานชำนาญการพิเศษ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ผู้แทนจากส่วนปฏิบัติงาน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TH" sz="1600" dirty="0">
                          <a:effectLst/>
                        </a:rPr>
                        <a:t>22 </a:t>
                      </a:r>
                      <a:r>
                        <a:rPr lang="th-TH" sz="1600" dirty="0">
                          <a:effectLst/>
                        </a:rPr>
                        <a:t>กรกฎาคม </a:t>
                      </a:r>
                      <a:r>
                        <a:rPr lang="en-TH" sz="1600" dirty="0">
                          <a:effectLst/>
                        </a:rPr>
                        <a:t>2565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>
                          <a:effectLst/>
                        </a:rPr>
                        <a:t>ออนไลน์ผ่านระบบปฏิบัติการซูม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83168277"/>
                  </a:ext>
                </a:extLst>
              </a:tr>
              <a:tr h="47602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en-TH" sz="160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TH" sz="16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>
                          <a:effectLst/>
                        </a:rPr>
                        <a:t>นางณัฐวลัย น้ำทอง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นักวิชาการพัฒนาฝีมือแรงงานชำนาญการพิเศษ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ผู้แทนจากส่วนปฏิบัติงาน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TH" sz="1600" dirty="0">
                          <a:effectLst/>
                        </a:rPr>
                        <a:t>22 </a:t>
                      </a:r>
                      <a:r>
                        <a:rPr lang="th-TH" sz="1600" dirty="0">
                          <a:effectLst/>
                        </a:rPr>
                        <a:t>กรกฎาคม </a:t>
                      </a:r>
                      <a:r>
                        <a:rPr lang="en-TH" sz="1600" dirty="0">
                          <a:effectLst/>
                        </a:rPr>
                        <a:t>2565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>
                          <a:effectLst/>
                        </a:rPr>
                        <a:t>ออนไลน์ผ่านระบบปฏิบัติการซูม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2472714483"/>
                  </a:ext>
                </a:extLst>
              </a:tr>
              <a:tr h="506553">
                <a:tc>
                  <a:txBody>
                    <a:bodyPr/>
                    <a:lstStyle/>
                    <a:p>
                      <a:pPr algn="ctr"/>
                      <a:r>
                        <a:rPr lang="en-TH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TH" sz="160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TH" sz="16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>
                          <a:effectLst/>
                        </a:rPr>
                        <a:t>นายสรรชัย ชอบพิมาย</a:t>
                      </a:r>
                      <a:endParaRPr lang="en-TH" sz="160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ผู้อำนวยการสำนักพัฒนาผู้ฝึกและเทคโนโลยีการฝึก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ผู้บริหารกรม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TH" sz="16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5 </a:t>
                      </a:r>
                      <a:r>
                        <a:rPr lang="th-TH" sz="1600" dirty="0">
                          <a:effectLst/>
                        </a:rPr>
                        <a:t>กรกฎาคม </a:t>
                      </a:r>
                      <a:r>
                        <a:rPr lang="en-TH" sz="1600" dirty="0">
                          <a:effectLst/>
                        </a:rPr>
                        <a:t>2565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ออนไลน์ผ่านระบบปฏิบัติการซูม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2025311785"/>
                  </a:ext>
                </a:extLst>
              </a:tr>
              <a:tr h="50655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13.</a:t>
                      </a:r>
                      <a:endParaRPr lang="en-TH" sz="16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นายประเสริฐ เด่นขจรเกียรติ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ผู้อำนวยการสำนักงานรับรองความรู้ความสามารถ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ผู้บริหารกรม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25 </a:t>
                      </a:r>
                      <a:r>
                        <a:rPr lang="th-TH" sz="1600" dirty="0">
                          <a:effectLst/>
                        </a:rPr>
                        <a:t>กรกฎาคม </a:t>
                      </a:r>
                      <a:r>
                        <a:rPr lang="en-US" sz="1600" dirty="0">
                          <a:effectLst/>
                        </a:rPr>
                        <a:t>2565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</a:rPr>
                        <a:t>ออนไลน์ผ่านระบบปฏิบัติการซูม</a:t>
                      </a:r>
                      <a:endParaRPr lang="en-TH" sz="1600" dirty="0"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26605" marR="26605" marT="0" marB="0" anchor="ctr"/>
                </a:tc>
                <a:extLst>
                  <a:ext uri="{0D108BD9-81ED-4DB2-BD59-A6C34878D82A}">
                    <a16:rowId xmlns:a16="http://schemas.microsoft.com/office/drawing/2014/main" val="3403309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9983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D71FB34-F92D-7045-9794-9607820FC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555625"/>
            <a:ext cx="3213100" cy="23907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7955EF-6AE5-BC49-9F82-9942105F8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13" y="555625"/>
            <a:ext cx="3214688" cy="23907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DD3F85-217A-3D42-AF87-1B81650B7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3017838"/>
            <a:ext cx="4587875" cy="21669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6156BB5-5EDB-A443-A33A-E50C21DDEF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5" y="3017838"/>
            <a:ext cx="1839913" cy="21669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6BDDF7-223C-A04B-A457-4EA3A4746B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50" y="555625"/>
            <a:ext cx="3733800" cy="46291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2219A53-983C-4CAC-81BB-5FADEB96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รูปภาพกิจกรรมการเก็บข้อมูลจากการสัมภาษณ์เชิงลึก</a:t>
            </a: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(In-depth Interview) </a:t>
            </a:r>
          </a:p>
        </p:txBody>
      </p:sp>
    </p:spTree>
    <p:extLst>
      <p:ext uri="{BB962C8B-B14F-4D97-AF65-F5344CB8AC3E}">
        <p14:creationId xmlns:p14="http://schemas.microsoft.com/office/powerpoint/2010/main" val="21213437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9AD961-2B76-06AC-A777-B97CE995E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829" b="38766"/>
          <a:stretch/>
        </p:blipFill>
        <p:spPr>
          <a:xfrm>
            <a:off x="0" y="344128"/>
            <a:ext cx="12191980" cy="18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523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E4EF4-8D58-4BFD-9454-26C0FB62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1963400" cy="6237514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การดำเนินการเก็บและรวบรวมข้อมูล เพื่อใช้ในการจัดทำแผนปฏิบัติการ</a:t>
            </a:r>
            <a:r>
              <a:rPr lang="th-TH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ฯ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b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การจัดประชุมระดมความคิดเห็น จำนวน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 กับกลุ่มตัวอย่าง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 ประกอบด้วย ผู้ประกอบกิจการ รวมถึงผู้ประกอบกิจการที่อยู่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ในกลุ่มอุตสาหกรรม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First  S-Curve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อุตสาหกรรมเป้าหมายเดิม หรือ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New S-Curve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อุตสาหกรรมใหม่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ประเภทอุตสาหกรรม และเจ้าหน้าที่สถาบันพัฒนา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ฝีมือแรงงาน สำนักงานพัฒนาฝีมือแรงงาน </a:t>
            </a:r>
            <a:r>
              <a:rPr lang="th-TH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โดยคณะที่ปรึกษาได้ดำเนินงาน ดังนี้</a:t>
            </a:r>
            <a:br>
              <a:rPr lang="en-TH" dirty="0"/>
            </a:br>
            <a:br>
              <a:rPr lang="en-TH" dirty="0"/>
            </a:br>
            <a:br>
              <a:rPr lang="en-US" sz="4000" dirty="0"/>
            </a:br>
            <a:br>
              <a:rPr lang="en-TH" dirty="0"/>
            </a:br>
            <a:endParaRPr lang="en-US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68580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EF47B-CE86-75AA-8D45-2BB103288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AEDE9-8CCD-2DC7-BA38-28D7ADB7FF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9EC920-A185-C6C2-76A9-E52691295D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26" name="Picture 2" descr="New S-Curve คืออะไร พร้อมพาไปรู้จักกับโครงการ ExpressSo ปตท.">
            <a:extLst>
              <a:ext uri="{FF2B5EF4-FFF2-40B4-BE49-F238E27FC236}">
                <a16:creationId xmlns:a16="http://schemas.microsoft.com/office/drawing/2014/main" id="{FCE136C3-5977-009E-1B58-502329DA1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41250"/>
          <a:stretch/>
        </p:blipFill>
        <p:spPr bwMode="auto">
          <a:xfrm>
            <a:off x="388426" y="438149"/>
            <a:ext cx="11137586" cy="570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0446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F8AB1-C8AE-1F4D-BF93-4FFD268003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46567"/>
            <a:ext cx="11387470" cy="549703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คณะที่ปรึกษาได้ดำเนินการจัดการประชุมระดมความเห็น จำนวน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แบ่งเป็นการประชุมรับความคิดเห็น จากบุคลากรที่มีส่วนเกี่ยวข้อง บุคลากรจากสำนักงานพัฒนาฝีมือแรงงานจังหวัดต่าง ๆ สถานประกอบกิจการ มีรายละเอียดเบื้องต้นดังต่อไปนี้ </a:t>
            </a:r>
          </a:p>
          <a:p>
            <a:pPr marL="0" indent="0">
              <a:lnSpc>
                <a:spcPct val="150000"/>
              </a:lnSpc>
              <a:buNone/>
            </a:pP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31104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F8AB1-C8AE-1F4D-BF93-4FFD268003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46567"/>
            <a:ext cx="11387470" cy="549703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h-TH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การจัดกิจกรรมประชุมระดมรับฟังความคิดเห็น ครั้งที่ </a:t>
            </a:r>
            <a:r>
              <a:rPr lang="en-US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ช่องทางการจัด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ห้องประชุม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501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อาคารกรมพัฒนาฝีมือแรงงาน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เวลาที่จัดกิจกรรม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สิงหาคม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9.30 – 15.30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กลุ่มตัวอย่าง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บุคลากรกรมพัฒนาฝีมือแรงงานที่มีส่วนเกี่ยวข้องกับการกำหนดแผน</a:t>
            </a:r>
            <a:r>
              <a:rPr lang="th-TH" sz="3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ฯ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ผู้เข้าร่วมกิจกรรม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 (มาจาก สำนักพัฒนามาตรฐานและทดสอบฝีมือแรงงาน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1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สำนักพัฒนาผู้ฝึกและเทคโนโลยีการฝึก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1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กองแผนงานและสารสนเทศ​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= 1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กองศักยภาพแรงงานและผู้ประกอบกิจการ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1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กองบริหารทรัพยากรบุคคล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2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สำนักงานรับรองความรู้ความสามารถ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1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กลุ่มกฎหมาย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1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ศูนย์ข้อมูลเทคโนโลยีสารสนเทศและการสื่อสาร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10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สำนักงานพัฒนาฝีมือแรงงานสมุทรสาคร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1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ศูนย์เทคโนโลยีสารสนเทศ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1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คน)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02461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A57C8-4D44-F876-C274-CEABE5352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กรอบคำถามสำหรับการประชุมระดมความคิดเห็น ครั้งที่ </a:t>
            </a:r>
            <a:r>
              <a:rPr lang="en-US" sz="4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endParaRPr lang="en-US" dirty="0"/>
          </a:p>
        </p:txBody>
      </p:sp>
      <p:graphicFrame>
        <p:nvGraphicFramePr>
          <p:cNvPr id="9" name="Text Placeholder 2">
            <a:extLst>
              <a:ext uri="{FF2B5EF4-FFF2-40B4-BE49-F238E27FC236}">
                <a16:creationId xmlns:a16="http://schemas.microsoft.com/office/drawing/2014/main" id="{AE3AFE9C-906F-7057-CB1C-0E56718A49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6012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BE5F9-8C49-88EC-C7AB-99BFFBBAD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งวดงานที่ 3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465FCB6-E000-F1BE-1FC3-2572AA124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4"/>
          <a:stretch/>
        </p:blipFill>
        <p:spPr bwMode="auto">
          <a:xfrm>
            <a:off x="1745673" y="1321904"/>
            <a:ext cx="9382134" cy="55336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D15D958A-D169-DA1D-1C9A-EEAFD7CA6C8D}"/>
              </a:ext>
            </a:extLst>
          </p:cNvPr>
          <p:cNvSpPr/>
          <p:nvPr/>
        </p:nvSpPr>
        <p:spPr>
          <a:xfrm>
            <a:off x="2401455" y="2995863"/>
            <a:ext cx="1660406" cy="86627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1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E4DF-560A-11AE-9908-880AA70D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กรอบคำถามสำหรับการประชุมระดมความคิดเห็น ครั้งที่ </a:t>
            </a:r>
            <a:r>
              <a:rPr lang="en-US" sz="4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4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r>
              <a:rPr lang="en-US" sz="4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dirty="0"/>
          </a:p>
        </p:txBody>
      </p:sp>
      <p:graphicFrame>
        <p:nvGraphicFramePr>
          <p:cNvPr id="11" name="Text Placeholder 2">
            <a:extLst>
              <a:ext uri="{FF2B5EF4-FFF2-40B4-BE49-F238E27FC236}">
                <a16:creationId xmlns:a16="http://schemas.microsoft.com/office/drawing/2014/main" id="{12D8ED56-76E6-12D9-4C02-09AB72DCD7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34535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6E0B-53B5-644C-82E3-729F806F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72047"/>
            <a:ext cx="10506456" cy="11309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2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รูปภาพกิจกรรมประชุมระดมรับฟังความคิดเห็น ครั้งที่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E0C40-F4C8-874A-A423-BB4D15575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2" r="15196" b="-2"/>
          <a:stretch/>
        </p:blipFill>
        <p:spPr>
          <a:xfrm>
            <a:off x="203682" y="181113"/>
            <a:ext cx="3797398" cy="3717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C49F1-9374-9C47-8771-590E19FB6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55" r="8468" b="-2"/>
          <a:stretch/>
        </p:blipFill>
        <p:spPr>
          <a:xfrm>
            <a:off x="4193167" y="181113"/>
            <a:ext cx="3815005" cy="3717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B5CB3-7B7B-3641-A7D7-4DE3CC7E55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36" r="8604" b="-2"/>
          <a:stretch/>
        </p:blipFill>
        <p:spPr>
          <a:xfrm>
            <a:off x="8190920" y="181113"/>
            <a:ext cx="3799289" cy="371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517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F8AB1-C8AE-1F4D-BF93-4FFD268003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46567"/>
            <a:ext cx="11387470" cy="549703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h-TH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การจัดกิจกรรมประชุมระดมรับฟังความคิดเห็น ครั้งที่ </a:t>
            </a:r>
            <a:r>
              <a:rPr lang="en-US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ช่องทางการจัด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ช่องทางออนไลน์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เวลาที่จัดกิจกรรม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สิงหาคม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9.30 – 12.00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กลุ่มตัวอย่าง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พร.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สถาบันพัฒนาทรัพยากรมนุษย์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ผู้เข้าร่วมกิจกรรม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36 </a:t>
            </a:r>
            <a:r>
              <a:rPr lang="en-US" sz="36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Users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(มาจากสำนักงานพัฒนาฝีมือแรงงาน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25 Users,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สถาบันพัฒนาฝีมือแรงงาน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3 Users,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สถาบันพัฒนาทรัพยากรมนุษย์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1 Users,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ศูนย์เทคโนโลยี</a:t>
            </a:r>
            <a:r>
              <a:rPr lang="th-TH" sz="3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ฯ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Users, AHRDA = 1 Users, AMA = 1 Users, IISD = 1 Users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72855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66F1-DF23-B2D0-212F-183F8E36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th-TH" sz="3600" b="1">
                <a:latin typeface="TH Sarabun New" panose="020B0500040200020003" pitchFamily="34" charset="-34"/>
                <a:cs typeface="TH Sarabun New" panose="020B0500040200020003" pitchFamily="34" charset="-34"/>
              </a:rPr>
              <a:t>กรอบคำถามสำหรับการประชุมระดมความคิดเห็น ครั้งที่ </a:t>
            </a:r>
            <a:r>
              <a:rPr lang="en-US" sz="3600" b="1">
                <a:latin typeface="TH Sarabun New" panose="020B0500040200020003" pitchFamily="34" charset="-34"/>
                <a:cs typeface="TH Sarabun New" panose="020B0500040200020003" pitchFamily="34" charset="-34"/>
              </a:rPr>
              <a:t>2 </a:t>
            </a:r>
            <a:endParaRPr 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22" name="Text Placeholder 2">
            <a:extLst>
              <a:ext uri="{FF2B5EF4-FFF2-40B4-BE49-F238E27FC236}">
                <a16:creationId xmlns:a16="http://schemas.microsoft.com/office/drawing/2014/main" id="{5B9D674E-AD51-CCBD-DFC2-AEC6BAC5B8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3467" y="1782981"/>
          <a:ext cx="10905066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01046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6E0B-53B5-644C-82E3-729F806F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48" y="170121"/>
            <a:ext cx="9090838" cy="1572768"/>
          </a:xfrm>
        </p:spPr>
        <p:txBody>
          <a:bodyPr>
            <a:normAutofit/>
          </a:bodyPr>
          <a:lstStyle/>
          <a:p>
            <a:r>
              <a:rPr lang="th-TH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รูปภาพกิจกรรมประชุมระดมรับฟังความคิดเห็น ครั้งที่ </a:t>
            </a:r>
            <a:r>
              <a:rPr lang="en-US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en-TH" sz="36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D5C3A8-F3E4-E746-962A-FBD3F5A31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20" y="1369724"/>
            <a:ext cx="2700705" cy="4616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9A8CD-B3B6-D049-8D24-F29BEC77E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294" y="1369724"/>
            <a:ext cx="2700706" cy="4602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D3EF48-38EE-B743-A69B-251A1165F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069" y="1232438"/>
            <a:ext cx="2834801" cy="4890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AB7E49-8C24-A547-BCAD-01384BB9B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7595" y="1232438"/>
            <a:ext cx="2700707" cy="46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18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6E0B-53B5-644C-82E3-729F806F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48" y="170121"/>
            <a:ext cx="9090838" cy="1572768"/>
          </a:xfrm>
        </p:spPr>
        <p:txBody>
          <a:bodyPr>
            <a:normAutofit/>
          </a:bodyPr>
          <a:lstStyle/>
          <a:p>
            <a:r>
              <a:rPr lang="th-TH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รูปภาพกิจกรรมประชุมระดมรับฟังความคิดเห็น ครั้งที่ </a:t>
            </a:r>
            <a:r>
              <a:rPr lang="en-US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en-TH" sz="36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DB24F-3EE8-9348-9749-2C083F995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66" y="1329070"/>
            <a:ext cx="2475548" cy="419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03215-C8E9-ED47-8C5C-8D7B50197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831" y="1371176"/>
            <a:ext cx="2360577" cy="4199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102E87-AAA2-D54E-8062-D46A92259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828" y="1371176"/>
            <a:ext cx="2360577" cy="4199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F8537-3B3C-FE46-BA9E-6708230FA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478" y="1329070"/>
            <a:ext cx="2456196" cy="43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28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F8AB1-C8AE-1F4D-BF93-4FFD268003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46567"/>
            <a:ext cx="11387470" cy="549703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h-TH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การจัดกิจกรรมประชุมระดมรับฟังความคิดเห็น ครั้งที่ </a:t>
            </a:r>
            <a:r>
              <a:rPr lang="en-US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ช่องทางการจัด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ช่องทางออนไลน์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เวลาที่จัดกิจกรรม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สิงหาคม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14.30 – 16.00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กลุ่มตัวอย่าง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สถานประกอบกิจการ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ผู้เข้าร่วมกิจกรรม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2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อุตสาหกรรม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(บริษัท ดานิลลี่ จำกัด (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New S-Curve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อุตสาหกรรมหุ่นยนต์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บริษัท แอนคา </a:t>
            </a:r>
            <a:r>
              <a:rPr lang="th-TH" sz="3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มนู</a:t>
            </a:r>
            <a:r>
              <a:rPr lang="th-TH" sz="3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แฟคท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อริ</a:t>
            </a:r>
            <a:r>
              <a:rPr lang="th-TH" sz="3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่ง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จำกัด (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First S-Curve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อิเล็กทรอนิกส์อัจฉริยะ))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8277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87E97-58E1-E7AB-8C66-35FDF98D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กรอบคำถามสำหรับการประชุมระดมความคิดเห็น ครั้งที่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0" name="Text Placeholder 2">
            <a:extLst>
              <a:ext uri="{FF2B5EF4-FFF2-40B4-BE49-F238E27FC236}">
                <a16:creationId xmlns:a16="http://schemas.microsoft.com/office/drawing/2014/main" id="{820E8B67-F409-1802-171F-BDA26221DC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00700" y="623888"/>
          <a:ext cx="5753100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00884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6E0B-53B5-644C-82E3-729F806F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48" y="170121"/>
            <a:ext cx="9090838" cy="1572768"/>
          </a:xfrm>
        </p:spPr>
        <p:txBody>
          <a:bodyPr>
            <a:normAutofit/>
          </a:bodyPr>
          <a:lstStyle/>
          <a:p>
            <a:r>
              <a:rPr lang="th-TH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รูปภาพกิจกรรมประชุมระดมรับฟังความคิดเห็น ครั้งที่ </a:t>
            </a:r>
            <a:r>
              <a:rPr lang="en-US" sz="3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en-TH" sz="36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C42DB-D97F-ED48-AC64-7D91AA3A0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80" y="1742888"/>
            <a:ext cx="5406198" cy="4232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918FD1-2C33-BC45-A4C2-5DA01D438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379" y="1742888"/>
            <a:ext cx="6230678" cy="42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749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758EC-28CC-E0DB-1A7B-AC7E18869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69" y="3429000"/>
            <a:ext cx="6363491" cy="14676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ผลการการสัมภาษณ์เชิงลึกและ</a:t>
            </a:r>
            <a:br>
              <a:rPr lang="th-TH" sz="4800" kern="1200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4800" kern="1200" dirty="0" err="1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การประชุมระดมความคิดเห็น</a:t>
            </a:r>
            <a:r>
              <a:rPr lang="th-TH" sz="4800" kern="1200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4800" kern="1200" dirty="0">
              <a:solidFill>
                <a:schemeClr val="accent1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6FBC9BA-C89E-3E60-CDB8-8CF51BEBF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/>
        </p:blipFill>
        <p:spPr>
          <a:xfrm>
            <a:off x="6966042" y="1961348"/>
            <a:ext cx="3900737" cy="293530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6B490C-9F6C-2CB2-5BC0-7FEF3F8C87B1}"/>
              </a:ext>
            </a:extLst>
          </p:cNvPr>
          <p:cNvSpPr txBox="1">
            <a:spLocks/>
          </p:cNvSpPr>
          <p:nvPr/>
        </p:nvSpPr>
        <p:spPr>
          <a:xfrm>
            <a:off x="3710399" y="5826566"/>
            <a:ext cx="3687928" cy="52762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dirty="0">
                <a:solidFill>
                  <a:srgbClr val="FF0000"/>
                </a:solidFill>
              </a:rPr>
              <a:t>เปิดไฟล์ </a:t>
            </a:r>
            <a:r>
              <a:rPr lang="en-US" sz="3200" dirty="0">
                <a:solidFill>
                  <a:srgbClr val="FF0000"/>
                </a:solidFill>
              </a:rPr>
              <a:t>progress report</a:t>
            </a:r>
          </a:p>
        </p:txBody>
      </p:sp>
    </p:spTree>
    <p:extLst>
      <p:ext uri="{BB962C8B-B14F-4D97-AF65-F5344CB8AC3E}">
        <p14:creationId xmlns:p14="http://schemas.microsoft.com/office/powerpoint/2010/main" val="2930337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26B797AB-7B82-47B1-BE2F-B081978CDB4D}"/>
              </a:ext>
            </a:extLst>
          </p:cNvPr>
          <p:cNvGrpSpPr/>
          <p:nvPr/>
        </p:nvGrpSpPr>
        <p:grpSpPr>
          <a:xfrm>
            <a:off x="4207736" y="2885705"/>
            <a:ext cx="3845260" cy="3118104"/>
            <a:chOff x="3668190" y="2119474"/>
            <a:chExt cx="4562352" cy="3699590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082A58C-A60E-486A-A9D0-2E9401277AC9}"/>
                </a:ext>
              </a:extLst>
            </p:cNvPr>
            <p:cNvSpPr/>
            <p:nvPr/>
          </p:nvSpPr>
          <p:spPr>
            <a:xfrm rot="10800000">
              <a:off x="5263919" y="4135368"/>
              <a:ext cx="799506" cy="1683696"/>
            </a:xfrm>
            <a:custGeom>
              <a:avLst/>
              <a:gdLst>
                <a:gd name="connsiteX0" fmla="*/ 799506 w 799506"/>
                <a:gd name="connsiteY0" fmla="*/ 1683696 h 1683696"/>
                <a:gd name="connsiteX1" fmla="*/ 778235 w 799506"/>
                <a:gd name="connsiteY1" fmla="*/ 1682973 h 1683696"/>
                <a:gd name="connsiteX2" fmla="*/ 399745 w 799506"/>
                <a:gd name="connsiteY2" fmla="*/ 1677927 h 1683696"/>
                <a:gd name="connsiteX3" fmla="*/ 21255 w 799506"/>
                <a:gd name="connsiteY3" fmla="*/ 1682973 h 1683696"/>
                <a:gd name="connsiteX4" fmla="*/ 0 w 799506"/>
                <a:gd name="connsiteY4" fmla="*/ 1683696 h 1683696"/>
                <a:gd name="connsiteX5" fmla="*/ 254721 w 799506"/>
                <a:gd name="connsiteY5" fmla="*/ 0 h 1683696"/>
                <a:gd name="connsiteX6" fmla="*/ 586550 w 799506"/>
                <a:gd name="connsiteY6" fmla="*/ 234240 h 1683696"/>
                <a:gd name="connsiteX7" fmla="*/ 799506 w 799506"/>
                <a:gd name="connsiteY7" fmla="*/ 1683696 h 168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9506" h="1683696">
                  <a:moveTo>
                    <a:pt x="799506" y="1683696"/>
                  </a:moveTo>
                  <a:lnTo>
                    <a:pt x="778235" y="1682973"/>
                  </a:lnTo>
                  <a:cubicBezTo>
                    <a:pt x="655979" y="1679665"/>
                    <a:pt x="529396" y="1677927"/>
                    <a:pt x="399745" y="1677927"/>
                  </a:cubicBezTo>
                  <a:cubicBezTo>
                    <a:pt x="270094" y="1677927"/>
                    <a:pt x="143511" y="1679665"/>
                    <a:pt x="21255" y="1682973"/>
                  </a:cubicBezTo>
                  <a:lnTo>
                    <a:pt x="0" y="1683696"/>
                  </a:lnTo>
                  <a:lnTo>
                    <a:pt x="254721" y="0"/>
                  </a:lnTo>
                  <a:lnTo>
                    <a:pt x="586550" y="234240"/>
                  </a:lnTo>
                  <a:lnTo>
                    <a:pt x="799506" y="168369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7D85E1F-4C40-433B-A247-7F821C86097D}"/>
                </a:ext>
              </a:extLst>
            </p:cNvPr>
            <p:cNvSpPr/>
            <p:nvPr/>
          </p:nvSpPr>
          <p:spPr>
            <a:xfrm rot="10800000">
              <a:off x="5572849" y="4137653"/>
              <a:ext cx="352156" cy="1659435"/>
            </a:xfrm>
            <a:custGeom>
              <a:avLst/>
              <a:gdLst>
                <a:gd name="connsiteX0" fmla="*/ 0 w 352156"/>
                <a:gd name="connsiteY0" fmla="*/ 1659435 h 1659435"/>
                <a:gd name="connsiteX1" fmla="*/ 147432 w 352156"/>
                <a:gd name="connsiteY1" fmla="*/ 0 h 1659435"/>
                <a:gd name="connsiteX2" fmla="*/ 208774 w 352156"/>
                <a:gd name="connsiteY2" fmla="*/ 43301 h 1659435"/>
                <a:gd name="connsiteX3" fmla="*/ 352156 w 352156"/>
                <a:gd name="connsiteY3" fmla="*/ 1657162 h 1659435"/>
                <a:gd name="connsiteX4" fmla="*/ 261325 w 352156"/>
                <a:gd name="connsiteY4" fmla="*/ 1655951 h 165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56" h="1659435">
                  <a:moveTo>
                    <a:pt x="0" y="1659435"/>
                  </a:moveTo>
                  <a:lnTo>
                    <a:pt x="147432" y="0"/>
                  </a:lnTo>
                  <a:lnTo>
                    <a:pt x="208774" y="43301"/>
                  </a:lnTo>
                  <a:lnTo>
                    <a:pt x="352156" y="1657162"/>
                  </a:lnTo>
                  <a:lnTo>
                    <a:pt x="261325" y="1655951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1A0CA5B-7DAF-44A1-8C6B-986CD7B37A40}"/>
                </a:ext>
              </a:extLst>
            </p:cNvPr>
            <p:cNvSpPr/>
            <p:nvPr/>
          </p:nvSpPr>
          <p:spPr>
            <a:xfrm>
              <a:off x="3769568" y="2338873"/>
              <a:ext cx="1802875" cy="1807398"/>
            </a:xfrm>
            <a:custGeom>
              <a:avLst/>
              <a:gdLst>
                <a:gd name="connsiteX0" fmla="*/ 0 w 1802875"/>
                <a:gd name="connsiteY0" fmla="*/ 0 h 1807398"/>
                <a:gd name="connsiteX1" fmla="*/ 29775 w 1802875"/>
                <a:gd name="connsiteY1" fmla="*/ 0 h 1807398"/>
                <a:gd name="connsiteX2" fmla="*/ 54229 w 1802875"/>
                <a:gd name="connsiteY2" fmla="*/ 16285 h 1807398"/>
                <a:gd name="connsiteX3" fmla="*/ 844082 w 1802875"/>
                <a:gd name="connsiteY3" fmla="*/ 136088 h 1807398"/>
                <a:gd name="connsiteX4" fmla="*/ 1013867 w 1802875"/>
                <a:gd name="connsiteY4" fmla="*/ 145454 h 1807398"/>
                <a:gd name="connsiteX5" fmla="*/ 1802875 w 1802875"/>
                <a:gd name="connsiteY5" fmla="*/ 1807398 h 1807398"/>
                <a:gd name="connsiteX6" fmla="*/ 1515623 w 1802875"/>
                <a:gd name="connsiteY6" fmla="*/ 1803569 h 1807398"/>
                <a:gd name="connsiteX7" fmla="*/ 1494352 w 1802875"/>
                <a:gd name="connsiteY7" fmla="*/ 1802846 h 1807398"/>
                <a:gd name="connsiteX8" fmla="*/ 1494037 w 1802875"/>
                <a:gd name="connsiteY8" fmla="*/ 1800697 h 1807398"/>
                <a:gd name="connsiteX9" fmla="*/ 1107605 w 1802875"/>
                <a:gd name="connsiteY9" fmla="*/ 1334948 h 18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2875" h="1807398">
                  <a:moveTo>
                    <a:pt x="0" y="0"/>
                  </a:moveTo>
                  <a:lnTo>
                    <a:pt x="29775" y="0"/>
                  </a:lnTo>
                  <a:lnTo>
                    <a:pt x="54229" y="16285"/>
                  </a:lnTo>
                  <a:cubicBezTo>
                    <a:pt x="154298" y="65984"/>
                    <a:pt x="444434" y="108648"/>
                    <a:pt x="844082" y="136088"/>
                  </a:cubicBezTo>
                  <a:lnTo>
                    <a:pt x="1013867" y="145454"/>
                  </a:lnTo>
                  <a:lnTo>
                    <a:pt x="1802875" y="1807398"/>
                  </a:lnTo>
                  <a:lnTo>
                    <a:pt x="1515623" y="1803569"/>
                  </a:lnTo>
                  <a:lnTo>
                    <a:pt x="1494352" y="1802846"/>
                  </a:lnTo>
                  <a:lnTo>
                    <a:pt x="1494037" y="1800697"/>
                  </a:lnTo>
                  <a:lnTo>
                    <a:pt x="1107605" y="1334948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D350608-6FE2-4881-9934-9DD3020A1C94}"/>
                </a:ext>
              </a:extLst>
            </p:cNvPr>
            <p:cNvSpPr/>
            <p:nvPr/>
          </p:nvSpPr>
          <p:spPr>
            <a:xfrm>
              <a:off x="5925209" y="2338874"/>
              <a:ext cx="1632586" cy="1805127"/>
            </a:xfrm>
            <a:custGeom>
              <a:avLst/>
              <a:gdLst>
                <a:gd name="connsiteX0" fmla="*/ 1632586 w 1632586"/>
                <a:gd name="connsiteY0" fmla="*/ 0 h 1805127"/>
                <a:gd name="connsiteX1" fmla="*/ 524979 w 1632586"/>
                <a:gd name="connsiteY1" fmla="*/ 1334948 h 1805127"/>
                <a:gd name="connsiteX2" fmla="*/ 138540 w 1632586"/>
                <a:gd name="connsiteY2" fmla="*/ 1800707 h 1805127"/>
                <a:gd name="connsiteX3" fmla="*/ 138217 w 1632586"/>
                <a:gd name="connsiteY3" fmla="*/ 1802845 h 1805127"/>
                <a:gd name="connsiteX4" fmla="*/ 116961 w 1632586"/>
                <a:gd name="connsiteY4" fmla="*/ 1803568 h 1805127"/>
                <a:gd name="connsiteX5" fmla="*/ 0 w 1632586"/>
                <a:gd name="connsiteY5" fmla="*/ 1805127 h 1805127"/>
                <a:gd name="connsiteX6" fmla="*/ 1316578 w 1632586"/>
                <a:gd name="connsiteY6" fmla="*/ 81051 h 1805127"/>
                <a:gd name="connsiteX7" fmla="*/ 1389835 w 1632586"/>
                <a:gd name="connsiteY7" fmla="*/ 68796 h 1805127"/>
                <a:gd name="connsiteX8" fmla="*/ 1578348 w 1632586"/>
                <a:gd name="connsiteY8" fmla="*/ 16284 h 1805127"/>
                <a:gd name="connsiteX9" fmla="*/ 1602801 w 1632586"/>
                <a:gd name="connsiteY9" fmla="*/ 0 h 180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2586" h="1805127">
                  <a:moveTo>
                    <a:pt x="1632586" y="0"/>
                  </a:moveTo>
                  <a:lnTo>
                    <a:pt x="524979" y="1334948"/>
                  </a:lnTo>
                  <a:lnTo>
                    <a:pt x="138540" y="1800707"/>
                  </a:lnTo>
                  <a:lnTo>
                    <a:pt x="138217" y="1802845"/>
                  </a:lnTo>
                  <a:lnTo>
                    <a:pt x="116961" y="1803568"/>
                  </a:lnTo>
                  <a:lnTo>
                    <a:pt x="0" y="1805127"/>
                  </a:lnTo>
                  <a:lnTo>
                    <a:pt x="1316578" y="81051"/>
                  </a:lnTo>
                  <a:lnTo>
                    <a:pt x="1389835" y="68796"/>
                  </a:lnTo>
                  <a:cubicBezTo>
                    <a:pt x="1476569" y="52569"/>
                    <a:pt x="1540823" y="34921"/>
                    <a:pt x="1578348" y="16284"/>
                  </a:cubicBezTo>
                  <a:lnTo>
                    <a:pt x="1602801" y="0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06ABEA6-F504-40EA-98A5-09ED1AD67740}"/>
                </a:ext>
              </a:extLst>
            </p:cNvPr>
            <p:cNvSpPr/>
            <p:nvPr/>
          </p:nvSpPr>
          <p:spPr>
            <a:xfrm>
              <a:off x="3769567" y="2338874"/>
              <a:ext cx="3788228" cy="723737"/>
            </a:xfrm>
            <a:custGeom>
              <a:avLst/>
              <a:gdLst>
                <a:gd name="connsiteX0" fmla="*/ 0 w 3788228"/>
                <a:gd name="connsiteY0" fmla="*/ 0 h 723737"/>
                <a:gd name="connsiteX1" fmla="*/ 3788228 w 3788228"/>
                <a:gd name="connsiteY1" fmla="*/ 0 h 723737"/>
                <a:gd name="connsiteX2" fmla="*/ 3474525 w 3788228"/>
                <a:gd name="connsiteY2" fmla="*/ 378092 h 723737"/>
                <a:gd name="connsiteX3" fmla="*/ 3474524 w 3788228"/>
                <a:gd name="connsiteY3" fmla="*/ 378092 h 723737"/>
                <a:gd name="connsiteX4" fmla="*/ 3232008 w 3788228"/>
                <a:gd name="connsiteY4" fmla="*/ 670385 h 723737"/>
                <a:gd name="connsiteX5" fmla="*/ 3183555 w 3788228"/>
                <a:gd name="connsiteY5" fmla="*/ 675087 h 723737"/>
                <a:gd name="connsiteX6" fmla="*/ 1914240 w 3788228"/>
                <a:gd name="connsiteY6" fmla="*/ 723737 h 723737"/>
                <a:gd name="connsiteX7" fmla="*/ 644925 w 3788228"/>
                <a:gd name="connsiteY7" fmla="*/ 675087 h 723737"/>
                <a:gd name="connsiteX8" fmla="*/ 552695 w 3788228"/>
                <a:gd name="connsiteY8" fmla="*/ 666138 h 723737"/>
                <a:gd name="connsiteX9" fmla="*/ 317968 w 3788228"/>
                <a:gd name="connsiteY9" fmla="*/ 383231 h 723737"/>
                <a:gd name="connsiteX10" fmla="*/ 317967 w 3788228"/>
                <a:gd name="connsiteY10" fmla="*/ 383231 h 7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8228" h="723737">
                  <a:moveTo>
                    <a:pt x="0" y="0"/>
                  </a:moveTo>
                  <a:lnTo>
                    <a:pt x="3788228" y="0"/>
                  </a:lnTo>
                  <a:lnTo>
                    <a:pt x="3474525" y="378092"/>
                  </a:lnTo>
                  <a:lnTo>
                    <a:pt x="3474524" y="378092"/>
                  </a:lnTo>
                  <a:lnTo>
                    <a:pt x="3232008" y="670385"/>
                  </a:lnTo>
                  <a:lnTo>
                    <a:pt x="3183555" y="675087"/>
                  </a:lnTo>
                  <a:cubicBezTo>
                    <a:pt x="2838617" y="705480"/>
                    <a:pt x="2396399" y="723737"/>
                    <a:pt x="1914240" y="723737"/>
                  </a:cubicBezTo>
                  <a:cubicBezTo>
                    <a:pt x="1432082" y="723737"/>
                    <a:pt x="989863" y="705480"/>
                    <a:pt x="644925" y="675087"/>
                  </a:cubicBezTo>
                  <a:lnTo>
                    <a:pt x="552695" y="666138"/>
                  </a:lnTo>
                  <a:lnTo>
                    <a:pt x="317968" y="383231"/>
                  </a:lnTo>
                  <a:lnTo>
                    <a:pt x="317967" y="383231"/>
                  </a:lnTo>
                  <a:close/>
                </a:path>
              </a:pathLst>
            </a:custGeom>
            <a:solidFill>
              <a:schemeClr val="accent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E8C2CB1-4D57-4953-B61E-E6A4DA2676D7}"/>
                </a:ext>
              </a:extLst>
            </p:cNvPr>
            <p:cNvSpPr/>
            <p:nvPr/>
          </p:nvSpPr>
          <p:spPr>
            <a:xfrm>
              <a:off x="4792086" y="3571268"/>
              <a:ext cx="1741397" cy="576219"/>
            </a:xfrm>
            <a:custGeom>
              <a:avLst/>
              <a:gdLst>
                <a:gd name="connsiteX0" fmla="*/ 0 w 1741397"/>
                <a:gd name="connsiteY0" fmla="*/ 0 h 576219"/>
                <a:gd name="connsiteX1" fmla="*/ 114988 w 1741397"/>
                <a:gd name="connsiteY1" fmla="*/ 5914 h 576219"/>
                <a:gd name="connsiteX2" fmla="*/ 891722 w 1741397"/>
                <a:gd name="connsiteY2" fmla="*/ 22656 h 576219"/>
                <a:gd name="connsiteX3" fmla="*/ 1668456 w 1741397"/>
                <a:gd name="connsiteY3" fmla="*/ 5914 h 576219"/>
                <a:gd name="connsiteX4" fmla="*/ 1741397 w 1741397"/>
                <a:gd name="connsiteY4" fmla="*/ 2162 h 576219"/>
                <a:gd name="connsiteX5" fmla="*/ 1658103 w 1741397"/>
                <a:gd name="connsiteY5" fmla="*/ 102553 h 576219"/>
                <a:gd name="connsiteX6" fmla="*/ 1271664 w 1741397"/>
                <a:gd name="connsiteY6" fmla="*/ 568311 h 576219"/>
                <a:gd name="connsiteX7" fmla="*/ 1271340 w 1741397"/>
                <a:gd name="connsiteY7" fmla="*/ 570450 h 576219"/>
                <a:gd name="connsiteX8" fmla="*/ 1250085 w 1741397"/>
                <a:gd name="connsiteY8" fmla="*/ 571173 h 576219"/>
                <a:gd name="connsiteX9" fmla="*/ 871595 w 1741397"/>
                <a:gd name="connsiteY9" fmla="*/ 576219 h 576219"/>
                <a:gd name="connsiteX10" fmla="*/ 493105 w 1741397"/>
                <a:gd name="connsiteY10" fmla="*/ 571173 h 576219"/>
                <a:gd name="connsiteX11" fmla="*/ 471834 w 1741397"/>
                <a:gd name="connsiteY11" fmla="*/ 570450 h 576219"/>
                <a:gd name="connsiteX12" fmla="*/ 471519 w 1741397"/>
                <a:gd name="connsiteY12" fmla="*/ 568301 h 576219"/>
                <a:gd name="connsiteX13" fmla="*/ 85088 w 1741397"/>
                <a:gd name="connsiteY13" fmla="*/ 102553 h 576219"/>
                <a:gd name="connsiteX14" fmla="*/ 0 w 1741397"/>
                <a:gd name="connsiteY14" fmla="*/ 0 h 57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1397" h="576219">
                  <a:moveTo>
                    <a:pt x="0" y="0"/>
                  </a:moveTo>
                  <a:lnTo>
                    <a:pt x="114988" y="5914"/>
                  </a:lnTo>
                  <a:cubicBezTo>
                    <a:pt x="353725" y="16695"/>
                    <a:pt x="616203" y="22656"/>
                    <a:pt x="891722" y="22656"/>
                  </a:cubicBezTo>
                  <a:cubicBezTo>
                    <a:pt x="1167241" y="22656"/>
                    <a:pt x="1429719" y="16695"/>
                    <a:pt x="1668456" y="5914"/>
                  </a:cubicBezTo>
                  <a:lnTo>
                    <a:pt x="1741397" y="2162"/>
                  </a:lnTo>
                  <a:lnTo>
                    <a:pt x="1658103" y="102553"/>
                  </a:lnTo>
                  <a:lnTo>
                    <a:pt x="1271664" y="568311"/>
                  </a:lnTo>
                  <a:lnTo>
                    <a:pt x="1271340" y="570450"/>
                  </a:lnTo>
                  <a:lnTo>
                    <a:pt x="1250085" y="571173"/>
                  </a:lnTo>
                  <a:cubicBezTo>
                    <a:pt x="1127829" y="574481"/>
                    <a:pt x="1001246" y="576219"/>
                    <a:pt x="871595" y="576219"/>
                  </a:cubicBezTo>
                  <a:cubicBezTo>
                    <a:pt x="741944" y="576219"/>
                    <a:pt x="615361" y="574481"/>
                    <a:pt x="493105" y="571173"/>
                  </a:cubicBezTo>
                  <a:lnTo>
                    <a:pt x="471834" y="570450"/>
                  </a:lnTo>
                  <a:lnTo>
                    <a:pt x="471519" y="568301"/>
                  </a:lnTo>
                  <a:lnTo>
                    <a:pt x="85088" y="102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AF863849-1065-4CA4-81B9-402134692105}"/>
                </a:ext>
              </a:extLst>
            </p:cNvPr>
            <p:cNvGrpSpPr/>
            <p:nvPr/>
          </p:nvGrpSpPr>
          <p:grpSpPr>
            <a:xfrm>
              <a:off x="7440550" y="2245890"/>
              <a:ext cx="789992" cy="138116"/>
              <a:chOff x="9386595" y="2643674"/>
              <a:chExt cx="789992" cy="138116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D3F727C5-0D7C-4234-978D-329D6E0E918B}"/>
                  </a:ext>
                </a:extLst>
              </p:cNvPr>
              <p:cNvSpPr/>
              <p:nvPr/>
            </p:nvSpPr>
            <p:spPr>
              <a:xfrm>
                <a:off x="9386595" y="2657283"/>
                <a:ext cx="789992" cy="124507"/>
              </a:xfrm>
              <a:custGeom>
                <a:avLst/>
                <a:gdLst>
                  <a:gd name="connsiteX0" fmla="*/ 482350 w 789992"/>
                  <a:gd name="connsiteY0" fmla="*/ 32934 h 124508"/>
                  <a:gd name="connsiteX1" fmla="*/ 354806 w 789992"/>
                  <a:gd name="connsiteY1" fmla="*/ 55794 h 124508"/>
                  <a:gd name="connsiteX2" fmla="*/ 482350 w 789992"/>
                  <a:gd name="connsiteY2" fmla="*/ 78654 h 124508"/>
                  <a:gd name="connsiteX3" fmla="*/ 609894 w 789992"/>
                  <a:gd name="connsiteY3" fmla="*/ 55794 h 124508"/>
                  <a:gd name="connsiteX4" fmla="*/ 482350 w 789992"/>
                  <a:gd name="connsiteY4" fmla="*/ 32934 h 124508"/>
                  <a:gd name="connsiteX5" fmla="*/ 394996 w 789992"/>
                  <a:gd name="connsiteY5" fmla="*/ 0 h 124508"/>
                  <a:gd name="connsiteX6" fmla="*/ 789992 w 789992"/>
                  <a:gd name="connsiteY6" fmla="*/ 62254 h 124508"/>
                  <a:gd name="connsiteX7" fmla="*/ 394996 w 789992"/>
                  <a:gd name="connsiteY7" fmla="*/ 124508 h 124508"/>
                  <a:gd name="connsiteX8" fmla="*/ 0 w 789992"/>
                  <a:gd name="connsiteY8" fmla="*/ 62254 h 124508"/>
                  <a:gd name="connsiteX9" fmla="*/ 394996 w 789992"/>
                  <a:gd name="connsiteY9" fmla="*/ 0 h 124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9992" h="124508">
                    <a:moveTo>
                      <a:pt x="482350" y="32934"/>
                    </a:moveTo>
                    <a:cubicBezTo>
                      <a:pt x="411909" y="32934"/>
                      <a:pt x="354806" y="43169"/>
                      <a:pt x="354806" y="55794"/>
                    </a:cubicBezTo>
                    <a:cubicBezTo>
                      <a:pt x="354806" y="68419"/>
                      <a:pt x="411909" y="78654"/>
                      <a:pt x="482350" y="78654"/>
                    </a:cubicBezTo>
                    <a:cubicBezTo>
                      <a:pt x="552791" y="78654"/>
                      <a:pt x="609894" y="68419"/>
                      <a:pt x="609894" y="55794"/>
                    </a:cubicBezTo>
                    <a:cubicBezTo>
                      <a:pt x="609894" y="43169"/>
                      <a:pt x="552791" y="32934"/>
                      <a:pt x="482350" y="32934"/>
                    </a:cubicBezTo>
                    <a:close/>
                    <a:moveTo>
                      <a:pt x="394996" y="0"/>
                    </a:moveTo>
                    <a:cubicBezTo>
                      <a:pt x="613146" y="0"/>
                      <a:pt x="789992" y="27872"/>
                      <a:pt x="789992" y="62254"/>
                    </a:cubicBezTo>
                    <a:cubicBezTo>
                      <a:pt x="789992" y="96636"/>
                      <a:pt x="613146" y="124508"/>
                      <a:pt x="394996" y="124508"/>
                    </a:cubicBezTo>
                    <a:cubicBezTo>
                      <a:pt x="176846" y="124508"/>
                      <a:pt x="0" y="96636"/>
                      <a:pt x="0" y="62254"/>
                    </a:cubicBezTo>
                    <a:cubicBezTo>
                      <a:pt x="0" y="27872"/>
                      <a:pt x="176846" y="0"/>
                      <a:pt x="394996" y="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FBFB45F-69B6-47A9-A70D-E70CF66F13AF}"/>
                  </a:ext>
                </a:extLst>
              </p:cNvPr>
              <p:cNvSpPr/>
              <p:nvPr/>
            </p:nvSpPr>
            <p:spPr>
              <a:xfrm>
                <a:off x="9386595" y="2643674"/>
                <a:ext cx="789992" cy="124508"/>
              </a:xfrm>
              <a:custGeom>
                <a:avLst/>
                <a:gdLst>
                  <a:gd name="connsiteX0" fmla="*/ 482350 w 789992"/>
                  <a:gd name="connsiteY0" fmla="*/ 39395 h 124508"/>
                  <a:gd name="connsiteX1" fmla="*/ 354806 w 789992"/>
                  <a:gd name="connsiteY1" fmla="*/ 62255 h 124508"/>
                  <a:gd name="connsiteX2" fmla="*/ 482350 w 789992"/>
                  <a:gd name="connsiteY2" fmla="*/ 85115 h 124508"/>
                  <a:gd name="connsiteX3" fmla="*/ 609894 w 789992"/>
                  <a:gd name="connsiteY3" fmla="*/ 62255 h 124508"/>
                  <a:gd name="connsiteX4" fmla="*/ 482350 w 789992"/>
                  <a:gd name="connsiteY4" fmla="*/ 39395 h 124508"/>
                  <a:gd name="connsiteX5" fmla="*/ 394996 w 789992"/>
                  <a:gd name="connsiteY5" fmla="*/ 0 h 124508"/>
                  <a:gd name="connsiteX6" fmla="*/ 789992 w 789992"/>
                  <a:gd name="connsiteY6" fmla="*/ 62254 h 124508"/>
                  <a:gd name="connsiteX7" fmla="*/ 394996 w 789992"/>
                  <a:gd name="connsiteY7" fmla="*/ 124508 h 124508"/>
                  <a:gd name="connsiteX8" fmla="*/ 0 w 789992"/>
                  <a:gd name="connsiteY8" fmla="*/ 62254 h 124508"/>
                  <a:gd name="connsiteX9" fmla="*/ 394996 w 789992"/>
                  <a:gd name="connsiteY9" fmla="*/ 0 h 124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9992" h="124508">
                    <a:moveTo>
                      <a:pt x="482350" y="39395"/>
                    </a:moveTo>
                    <a:cubicBezTo>
                      <a:pt x="411909" y="39395"/>
                      <a:pt x="354806" y="49630"/>
                      <a:pt x="354806" y="62255"/>
                    </a:cubicBezTo>
                    <a:cubicBezTo>
                      <a:pt x="354806" y="74880"/>
                      <a:pt x="411909" y="85115"/>
                      <a:pt x="482350" y="85115"/>
                    </a:cubicBezTo>
                    <a:cubicBezTo>
                      <a:pt x="552791" y="85115"/>
                      <a:pt x="609894" y="74880"/>
                      <a:pt x="609894" y="62255"/>
                    </a:cubicBezTo>
                    <a:cubicBezTo>
                      <a:pt x="609894" y="49630"/>
                      <a:pt x="552791" y="39395"/>
                      <a:pt x="482350" y="39395"/>
                    </a:cubicBezTo>
                    <a:close/>
                    <a:moveTo>
                      <a:pt x="394996" y="0"/>
                    </a:moveTo>
                    <a:cubicBezTo>
                      <a:pt x="613146" y="0"/>
                      <a:pt x="789992" y="27872"/>
                      <a:pt x="789992" y="62254"/>
                    </a:cubicBezTo>
                    <a:cubicBezTo>
                      <a:pt x="789992" y="96636"/>
                      <a:pt x="613146" y="124508"/>
                      <a:pt x="394996" y="124508"/>
                    </a:cubicBezTo>
                    <a:cubicBezTo>
                      <a:pt x="176846" y="124508"/>
                      <a:pt x="0" y="96636"/>
                      <a:pt x="0" y="62254"/>
                    </a:cubicBezTo>
                    <a:cubicBezTo>
                      <a:pt x="0" y="27872"/>
                      <a:pt x="176846" y="0"/>
                      <a:pt x="3949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716CE6E-BA86-45EA-89FA-D49FE1824A9A}"/>
                </a:ext>
              </a:extLst>
            </p:cNvPr>
            <p:cNvSpPr/>
            <p:nvPr/>
          </p:nvSpPr>
          <p:spPr>
            <a:xfrm>
              <a:off x="3668190" y="2119474"/>
              <a:ext cx="3990974" cy="42609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7FCC10D-5AEE-410F-AC5F-EC34991241B7}"/>
                </a:ext>
              </a:extLst>
            </p:cNvPr>
            <p:cNvSpPr/>
            <p:nvPr/>
          </p:nvSpPr>
          <p:spPr>
            <a:xfrm>
              <a:off x="3785642" y="2122338"/>
              <a:ext cx="3756070" cy="3852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6CFF088-89F6-4074-87F0-191ACA6D4F86}"/>
                </a:ext>
              </a:extLst>
            </p:cNvPr>
            <p:cNvSpPr/>
            <p:nvPr/>
          </p:nvSpPr>
          <p:spPr>
            <a:xfrm rot="10800000">
              <a:off x="5045080" y="2122337"/>
              <a:ext cx="1087827" cy="385221"/>
            </a:xfrm>
            <a:custGeom>
              <a:avLst/>
              <a:gdLst>
                <a:gd name="connsiteX0" fmla="*/ 469231 w 1087827"/>
                <a:gd name="connsiteY0" fmla="*/ 381734 h 381734"/>
                <a:gd name="connsiteX1" fmla="*/ 90741 w 1087827"/>
                <a:gd name="connsiteY1" fmla="*/ 377856 h 381734"/>
                <a:gd name="connsiteX2" fmla="*/ 0 w 1087827"/>
                <a:gd name="connsiteY2" fmla="*/ 374994 h 381734"/>
                <a:gd name="connsiteX3" fmla="*/ 74827 w 1087827"/>
                <a:gd name="connsiteY3" fmla="*/ 4380 h 381734"/>
                <a:gd name="connsiteX4" fmla="*/ 90741 w 1087827"/>
                <a:gd name="connsiteY4" fmla="*/ 3878 h 381734"/>
                <a:gd name="connsiteX5" fmla="*/ 469231 w 1087827"/>
                <a:gd name="connsiteY5" fmla="*/ 0 h 381734"/>
                <a:gd name="connsiteX6" fmla="*/ 847720 w 1087827"/>
                <a:gd name="connsiteY6" fmla="*/ 3878 h 381734"/>
                <a:gd name="connsiteX7" fmla="*/ 1014915 w 1087827"/>
                <a:gd name="connsiteY7" fmla="*/ 9153 h 381734"/>
                <a:gd name="connsiteX8" fmla="*/ 1087827 w 1087827"/>
                <a:gd name="connsiteY8" fmla="*/ 370281 h 381734"/>
                <a:gd name="connsiteX9" fmla="*/ 847720 w 1087827"/>
                <a:gd name="connsiteY9" fmla="*/ 377856 h 381734"/>
                <a:gd name="connsiteX10" fmla="*/ 469231 w 1087827"/>
                <a:gd name="connsiteY10" fmla="*/ 381734 h 38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7827" h="381734">
                  <a:moveTo>
                    <a:pt x="469231" y="381734"/>
                  </a:moveTo>
                  <a:cubicBezTo>
                    <a:pt x="339580" y="381734"/>
                    <a:pt x="212997" y="380399"/>
                    <a:pt x="90741" y="377856"/>
                  </a:cubicBezTo>
                  <a:lnTo>
                    <a:pt x="0" y="374994"/>
                  </a:lnTo>
                  <a:lnTo>
                    <a:pt x="74827" y="4380"/>
                  </a:lnTo>
                  <a:lnTo>
                    <a:pt x="90741" y="3878"/>
                  </a:lnTo>
                  <a:cubicBezTo>
                    <a:pt x="212997" y="1335"/>
                    <a:pt x="339580" y="0"/>
                    <a:pt x="469231" y="0"/>
                  </a:cubicBezTo>
                  <a:cubicBezTo>
                    <a:pt x="598882" y="0"/>
                    <a:pt x="725465" y="1335"/>
                    <a:pt x="847720" y="3878"/>
                  </a:cubicBezTo>
                  <a:lnTo>
                    <a:pt x="1014915" y="9153"/>
                  </a:lnTo>
                  <a:lnTo>
                    <a:pt x="1087827" y="370281"/>
                  </a:lnTo>
                  <a:lnTo>
                    <a:pt x="847720" y="377856"/>
                  </a:lnTo>
                  <a:cubicBezTo>
                    <a:pt x="725465" y="380399"/>
                    <a:pt x="598882" y="381734"/>
                    <a:pt x="469231" y="381734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A318BAB-4DE9-4B77-A8E0-8E9CD5E58914}"/>
                </a:ext>
              </a:extLst>
            </p:cNvPr>
            <p:cNvSpPr/>
            <p:nvPr/>
          </p:nvSpPr>
          <p:spPr>
            <a:xfrm>
              <a:off x="4322263" y="3005012"/>
              <a:ext cx="2679313" cy="588912"/>
            </a:xfrm>
            <a:custGeom>
              <a:avLst/>
              <a:gdLst>
                <a:gd name="connsiteX0" fmla="*/ 0 w 2679313"/>
                <a:gd name="connsiteY0" fmla="*/ 0 h 588912"/>
                <a:gd name="connsiteX1" fmla="*/ 92230 w 2679313"/>
                <a:gd name="connsiteY1" fmla="*/ 8949 h 588912"/>
                <a:gd name="connsiteX2" fmla="*/ 1361545 w 2679313"/>
                <a:gd name="connsiteY2" fmla="*/ 57599 h 588912"/>
                <a:gd name="connsiteX3" fmla="*/ 2630860 w 2679313"/>
                <a:gd name="connsiteY3" fmla="*/ 8949 h 588912"/>
                <a:gd name="connsiteX4" fmla="*/ 2679313 w 2679313"/>
                <a:gd name="connsiteY4" fmla="*/ 4247 h 588912"/>
                <a:gd name="connsiteX5" fmla="*/ 2515057 w 2679313"/>
                <a:gd name="connsiteY5" fmla="*/ 202218 h 588912"/>
                <a:gd name="connsiteX6" fmla="*/ 2211220 w 2679313"/>
                <a:gd name="connsiteY6" fmla="*/ 568418 h 588912"/>
                <a:gd name="connsiteX7" fmla="*/ 2138279 w 2679313"/>
                <a:gd name="connsiteY7" fmla="*/ 572170 h 588912"/>
                <a:gd name="connsiteX8" fmla="*/ 1361545 w 2679313"/>
                <a:gd name="connsiteY8" fmla="*/ 588912 h 588912"/>
                <a:gd name="connsiteX9" fmla="*/ 584811 w 2679313"/>
                <a:gd name="connsiteY9" fmla="*/ 572170 h 588912"/>
                <a:gd name="connsiteX10" fmla="*/ 469823 w 2679313"/>
                <a:gd name="connsiteY10" fmla="*/ 566256 h 588912"/>
                <a:gd name="connsiteX11" fmla="*/ 170282 w 2679313"/>
                <a:gd name="connsiteY11" fmla="*/ 205232 h 58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9313" h="588912">
                  <a:moveTo>
                    <a:pt x="0" y="0"/>
                  </a:moveTo>
                  <a:lnTo>
                    <a:pt x="92230" y="8949"/>
                  </a:lnTo>
                  <a:cubicBezTo>
                    <a:pt x="437168" y="39342"/>
                    <a:pt x="879387" y="57599"/>
                    <a:pt x="1361545" y="57599"/>
                  </a:cubicBezTo>
                  <a:cubicBezTo>
                    <a:pt x="1843704" y="57599"/>
                    <a:pt x="2285922" y="39342"/>
                    <a:pt x="2630860" y="8949"/>
                  </a:cubicBezTo>
                  <a:lnTo>
                    <a:pt x="2679313" y="4247"/>
                  </a:lnTo>
                  <a:lnTo>
                    <a:pt x="2515057" y="202218"/>
                  </a:lnTo>
                  <a:lnTo>
                    <a:pt x="2211220" y="568418"/>
                  </a:lnTo>
                  <a:lnTo>
                    <a:pt x="2138279" y="572170"/>
                  </a:lnTo>
                  <a:cubicBezTo>
                    <a:pt x="1899542" y="582951"/>
                    <a:pt x="1637064" y="588912"/>
                    <a:pt x="1361545" y="588912"/>
                  </a:cubicBezTo>
                  <a:cubicBezTo>
                    <a:pt x="1086026" y="588912"/>
                    <a:pt x="823548" y="582951"/>
                    <a:pt x="584811" y="572170"/>
                  </a:cubicBezTo>
                  <a:lnTo>
                    <a:pt x="469823" y="566256"/>
                  </a:lnTo>
                  <a:lnTo>
                    <a:pt x="170282" y="205232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6484" y="278506"/>
            <a:ext cx="7886700" cy="369887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ขั้นตอนการดำเนินงาน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1" name="Graphic 6" descr="Line arrow Clockwise curve">
            <a:extLst>
              <a:ext uri="{FF2B5EF4-FFF2-40B4-BE49-F238E27FC236}">
                <a16:creationId xmlns:a16="http://schemas.microsoft.com/office/drawing/2014/main" id="{93C123FB-17A7-4608-857B-6543984DB828}"/>
              </a:ext>
            </a:extLst>
          </p:cNvPr>
          <p:cNvSpPr/>
          <p:nvPr/>
        </p:nvSpPr>
        <p:spPr>
          <a:xfrm flipH="1" flipV="1">
            <a:off x="4649433" y="2143382"/>
            <a:ext cx="467054" cy="598601"/>
          </a:xfrm>
          <a:custGeom>
            <a:avLst/>
            <a:gdLst>
              <a:gd name="connsiteX0" fmla="*/ 220206 w 943984"/>
              <a:gd name="connsiteY0" fmla="*/ 150733 h 1202818"/>
              <a:gd name="connsiteX1" fmla="*/ 77086 w 943984"/>
              <a:gd name="connsiteY1" fmla="*/ 289285 h 1202818"/>
              <a:gd name="connsiteX2" fmla="*/ 13138 w 943984"/>
              <a:gd name="connsiteY2" fmla="*/ 289285 h 1202818"/>
              <a:gd name="connsiteX3" fmla="*/ 13138 w 943984"/>
              <a:gd name="connsiteY3" fmla="*/ 225338 h 1202818"/>
              <a:gd name="connsiteX4" fmla="*/ 230864 w 943984"/>
              <a:gd name="connsiteY4" fmla="*/ 12180 h 1202818"/>
              <a:gd name="connsiteX5" fmla="*/ 258270 w 943984"/>
              <a:gd name="connsiteY5" fmla="*/ 0 h 1202818"/>
              <a:gd name="connsiteX6" fmla="*/ 262837 w 943984"/>
              <a:gd name="connsiteY6" fmla="*/ 0 h 1202818"/>
              <a:gd name="connsiteX7" fmla="*/ 268928 w 943984"/>
              <a:gd name="connsiteY7" fmla="*/ 0 h 1202818"/>
              <a:gd name="connsiteX8" fmla="*/ 271973 w 943984"/>
              <a:gd name="connsiteY8" fmla="*/ 0 h 1202818"/>
              <a:gd name="connsiteX9" fmla="*/ 275018 w 943984"/>
              <a:gd name="connsiteY9" fmla="*/ 0 h 1202818"/>
              <a:gd name="connsiteX10" fmla="*/ 294811 w 943984"/>
              <a:gd name="connsiteY10" fmla="*/ 12180 h 1202818"/>
              <a:gd name="connsiteX11" fmla="*/ 507969 w 943984"/>
              <a:gd name="connsiteY11" fmla="*/ 229906 h 1202818"/>
              <a:gd name="connsiteX12" fmla="*/ 507969 w 943984"/>
              <a:gd name="connsiteY12" fmla="*/ 293853 h 1202818"/>
              <a:gd name="connsiteX13" fmla="*/ 444021 w 943984"/>
              <a:gd name="connsiteY13" fmla="*/ 293853 h 1202818"/>
              <a:gd name="connsiteX14" fmla="*/ 313082 w 943984"/>
              <a:gd name="connsiteY14" fmla="*/ 159868 h 1202818"/>
              <a:gd name="connsiteX15" fmla="*/ 550600 w 943984"/>
              <a:gd name="connsiteY15" fmla="*/ 892217 h 1202818"/>
              <a:gd name="connsiteX16" fmla="*/ 916013 w 943984"/>
              <a:gd name="connsiteY16" fmla="*/ 1120601 h 1202818"/>
              <a:gd name="connsiteX17" fmla="*/ 943420 w 943984"/>
              <a:gd name="connsiteY17" fmla="*/ 1178458 h 1202818"/>
              <a:gd name="connsiteX18" fmla="*/ 885562 w 943984"/>
              <a:gd name="connsiteY18" fmla="*/ 1205864 h 1202818"/>
              <a:gd name="connsiteX19" fmla="*/ 489698 w 943984"/>
              <a:gd name="connsiteY19" fmla="*/ 959210 h 1202818"/>
              <a:gd name="connsiteX20" fmla="*/ 220206 w 943984"/>
              <a:gd name="connsiteY20" fmla="*/ 150733 h 120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3984" h="1202818">
                <a:moveTo>
                  <a:pt x="220206" y="150733"/>
                </a:moveTo>
                <a:lnTo>
                  <a:pt x="77086" y="289285"/>
                </a:lnTo>
                <a:cubicBezTo>
                  <a:pt x="58815" y="307556"/>
                  <a:pt x="29886" y="306034"/>
                  <a:pt x="13138" y="289285"/>
                </a:cubicBezTo>
                <a:cubicBezTo>
                  <a:pt x="-5132" y="271015"/>
                  <a:pt x="-3610" y="242086"/>
                  <a:pt x="13138" y="225338"/>
                </a:cubicBezTo>
                <a:lnTo>
                  <a:pt x="230864" y="12180"/>
                </a:lnTo>
                <a:cubicBezTo>
                  <a:pt x="238476" y="4568"/>
                  <a:pt x="247612" y="0"/>
                  <a:pt x="258270" y="0"/>
                </a:cubicBezTo>
                <a:cubicBezTo>
                  <a:pt x="259792" y="0"/>
                  <a:pt x="261315" y="0"/>
                  <a:pt x="262837" y="0"/>
                </a:cubicBezTo>
                <a:cubicBezTo>
                  <a:pt x="264360" y="0"/>
                  <a:pt x="265882" y="0"/>
                  <a:pt x="268928" y="0"/>
                </a:cubicBezTo>
                <a:lnTo>
                  <a:pt x="271973" y="0"/>
                </a:lnTo>
                <a:lnTo>
                  <a:pt x="275018" y="0"/>
                </a:lnTo>
                <a:cubicBezTo>
                  <a:pt x="282631" y="1523"/>
                  <a:pt x="290243" y="6090"/>
                  <a:pt x="294811" y="12180"/>
                </a:cubicBezTo>
                <a:lnTo>
                  <a:pt x="507969" y="229906"/>
                </a:lnTo>
                <a:cubicBezTo>
                  <a:pt x="526239" y="248177"/>
                  <a:pt x="524717" y="277105"/>
                  <a:pt x="507969" y="293853"/>
                </a:cubicBezTo>
                <a:cubicBezTo>
                  <a:pt x="489698" y="312124"/>
                  <a:pt x="460769" y="310601"/>
                  <a:pt x="444021" y="293853"/>
                </a:cubicBezTo>
                <a:lnTo>
                  <a:pt x="313082" y="159868"/>
                </a:lnTo>
                <a:cubicBezTo>
                  <a:pt x="256747" y="446109"/>
                  <a:pt x="335920" y="692763"/>
                  <a:pt x="550600" y="892217"/>
                </a:cubicBezTo>
                <a:cubicBezTo>
                  <a:pt x="657179" y="989661"/>
                  <a:pt x="780506" y="1067311"/>
                  <a:pt x="916013" y="1120601"/>
                </a:cubicBezTo>
                <a:cubicBezTo>
                  <a:pt x="940374" y="1129736"/>
                  <a:pt x="952555" y="1155619"/>
                  <a:pt x="943420" y="1178458"/>
                </a:cubicBezTo>
                <a:cubicBezTo>
                  <a:pt x="934284" y="1202819"/>
                  <a:pt x="908401" y="1214999"/>
                  <a:pt x="885562" y="1205864"/>
                </a:cubicBezTo>
                <a:cubicBezTo>
                  <a:pt x="739397" y="1149529"/>
                  <a:pt x="605412" y="1065789"/>
                  <a:pt x="489698" y="959210"/>
                </a:cubicBezTo>
                <a:cubicBezTo>
                  <a:pt x="323740" y="806954"/>
                  <a:pt x="145601" y="543552"/>
                  <a:pt x="220206" y="15073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51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52" name="Graphic 6" descr="Line arrow Clockwise curve">
            <a:extLst>
              <a:ext uri="{FF2B5EF4-FFF2-40B4-BE49-F238E27FC236}">
                <a16:creationId xmlns:a16="http://schemas.microsoft.com/office/drawing/2014/main" id="{265D8F5D-017A-4A90-A2FE-4B1C3788018D}"/>
              </a:ext>
            </a:extLst>
          </p:cNvPr>
          <p:cNvSpPr/>
          <p:nvPr/>
        </p:nvSpPr>
        <p:spPr>
          <a:xfrm flipH="1" flipV="1">
            <a:off x="5080292" y="2124291"/>
            <a:ext cx="467054" cy="598601"/>
          </a:xfrm>
          <a:custGeom>
            <a:avLst/>
            <a:gdLst>
              <a:gd name="connsiteX0" fmla="*/ 220206 w 943984"/>
              <a:gd name="connsiteY0" fmla="*/ 150733 h 1202818"/>
              <a:gd name="connsiteX1" fmla="*/ 77086 w 943984"/>
              <a:gd name="connsiteY1" fmla="*/ 289285 h 1202818"/>
              <a:gd name="connsiteX2" fmla="*/ 13138 w 943984"/>
              <a:gd name="connsiteY2" fmla="*/ 289285 h 1202818"/>
              <a:gd name="connsiteX3" fmla="*/ 13138 w 943984"/>
              <a:gd name="connsiteY3" fmla="*/ 225338 h 1202818"/>
              <a:gd name="connsiteX4" fmla="*/ 230864 w 943984"/>
              <a:gd name="connsiteY4" fmla="*/ 12180 h 1202818"/>
              <a:gd name="connsiteX5" fmla="*/ 258270 w 943984"/>
              <a:gd name="connsiteY5" fmla="*/ 0 h 1202818"/>
              <a:gd name="connsiteX6" fmla="*/ 262837 w 943984"/>
              <a:gd name="connsiteY6" fmla="*/ 0 h 1202818"/>
              <a:gd name="connsiteX7" fmla="*/ 268928 w 943984"/>
              <a:gd name="connsiteY7" fmla="*/ 0 h 1202818"/>
              <a:gd name="connsiteX8" fmla="*/ 271973 w 943984"/>
              <a:gd name="connsiteY8" fmla="*/ 0 h 1202818"/>
              <a:gd name="connsiteX9" fmla="*/ 275018 w 943984"/>
              <a:gd name="connsiteY9" fmla="*/ 0 h 1202818"/>
              <a:gd name="connsiteX10" fmla="*/ 294811 w 943984"/>
              <a:gd name="connsiteY10" fmla="*/ 12180 h 1202818"/>
              <a:gd name="connsiteX11" fmla="*/ 507969 w 943984"/>
              <a:gd name="connsiteY11" fmla="*/ 229906 h 1202818"/>
              <a:gd name="connsiteX12" fmla="*/ 507969 w 943984"/>
              <a:gd name="connsiteY12" fmla="*/ 293853 h 1202818"/>
              <a:gd name="connsiteX13" fmla="*/ 444021 w 943984"/>
              <a:gd name="connsiteY13" fmla="*/ 293853 h 1202818"/>
              <a:gd name="connsiteX14" fmla="*/ 313082 w 943984"/>
              <a:gd name="connsiteY14" fmla="*/ 159868 h 1202818"/>
              <a:gd name="connsiteX15" fmla="*/ 550600 w 943984"/>
              <a:gd name="connsiteY15" fmla="*/ 892217 h 1202818"/>
              <a:gd name="connsiteX16" fmla="*/ 916013 w 943984"/>
              <a:gd name="connsiteY16" fmla="*/ 1120601 h 1202818"/>
              <a:gd name="connsiteX17" fmla="*/ 943420 w 943984"/>
              <a:gd name="connsiteY17" fmla="*/ 1178458 h 1202818"/>
              <a:gd name="connsiteX18" fmla="*/ 885562 w 943984"/>
              <a:gd name="connsiteY18" fmla="*/ 1205864 h 1202818"/>
              <a:gd name="connsiteX19" fmla="*/ 489698 w 943984"/>
              <a:gd name="connsiteY19" fmla="*/ 959210 h 1202818"/>
              <a:gd name="connsiteX20" fmla="*/ 220206 w 943984"/>
              <a:gd name="connsiteY20" fmla="*/ 150733 h 120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3984" h="1202818">
                <a:moveTo>
                  <a:pt x="220206" y="150733"/>
                </a:moveTo>
                <a:lnTo>
                  <a:pt x="77086" y="289285"/>
                </a:lnTo>
                <a:cubicBezTo>
                  <a:pt x="58815" y="307556"/>
                  <a:pt x="29886" y="306034"/>
                  <a:pt x="13138" y="289285"/>
                </a:cubicBezTo>
                <a:cubicBezTo>
                  <a:pt x="-5132" y="271015"/>
                  <a:pt x="-3610" y="242086"/>
                  <a:pt x="13138" y="225338"/>
                </a:cubicBezTo>
                <a:lnTo>
                  <a:pt x="230864" y="12180"/>
                </a:lnTo>
                <a:cubicBezTo>
                  <a:pt x="238476" y="4568"/>
                  <a:pt x="247612" y="0"/>
                  <a:pt x="258270" y="0"/>
                </a:cubicBezTo>
                <a:cubicBezTo>
                  <a:pt x="259792" y="0"/>
                  <a:pt x="261315" y="0"/>
                  <a:pt x="262837" y="0"/>
                </a:cubicBezTo>
                <a:cubicBezTo>
                  <a:pt x="264360" y="0"/>
                  <a:pt x="265882" y="0"/>
                  <a:pt x="268928" y="0"/>
                </a:cubicBezTo>
                <a:lnTo>
                  <a:pt x="271973" y="0"/>
                </a:lnTo>
                <a:lnTo>
                  <a:pt x="275018" y="0"/>
                </a:lnTo>
                <a:cubicBezTo>
                  <a:pt x="282631" y="1523"/>
                  <a:pt x="290243" y="6090"/>
                  <a:pt x="294811" y="12180"/>
                </a:cubicBezTo>
                <a:lnTo>
                  <a:pt x="507969" y="229906"/>
                </a:lnTo>
                <a:cubicBezTo>
                  <a:pt x="526239" y="248177"/>
                  <a:pt x="524717" y="277105"/>
                  <a:pt x="507969" y="293853"/>
                </a:cubicBezTo>
                <a:cubicBezTo>
                  <a:pt x="489698" y="312124"/>
                  <a:pt x="460769" y="310601"/>
                  <a:pt x="444021" y="293853"/>
                </a:cubicBezTo>
                <a:lnTo>
                  <a:pt x="313082" y="159868"/>
                </a:lnTo>
                <a:cubicBezTo>
                  <a:pt x="256747" y="446109"/>
                  <a:pt x="335920" y="692763"/>
                  <a:pt x="550600" y="892217"/>
                </a:cubicBezTo>
                <a:cubicBezTo>
                  <a:pt x="657179" y="989661"/>
                  <a:pt x="780506" y="1067311"/>
                  <a:pt x="916013" y="1120601"/>
                </a:cubicBezTo>
                <a:cubicBezTo>
                  <a:pt x="940374" y="1129736"/>
                  <a:pt x="952555" y="1155619"/>
                  <a:pt x="943420" y="1178458"/>
                </a:cubicBezTo>
                <a:cubicBezTo>
                  <a:pt x="934284" y="1202819"/>
                  <a:pt x="908401" y="1214999"/>
                  <a:pt x="885562" y="1205864"/>
                </a:cubicBezTo>
                <a:cubicBezTo>
                  <a:pt x="739397" y="1149529"/>
                  <a:pt x="605412" y="1065789"/>
                  <a:pt x="489698" y="959210"/>
                </a:cubicBezTo>
                <a:cubicBezTo>
                  <a:pt x="323740" y="806954"/>
                  <a:pt x="145601" y="543552"/>
                  <a:pt x="220206" y="150733"/>
                </a:cubicBezTo>
                <a:close/>
              </a:path>
            </a:pathLst>
          </a:custGeom>
          <a:solidFill>
            <a:schemeClr val="accent4"/>
          </a:solidFill>
          <a:ln w="151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53" name="Graphic 6" descr="Line arrow Clockwise curve">
            <a:extLst>
              <a:ext uri="{FF2B5EF4-FFF2-40B4-BE49-F238E27FC236}">
                <a16:creationId xmlns:a16="http://schemas.microsoft.com/office/drawing/2014/main" id="{ABAFEA3F-5368-46E7-BCC5-356D31BEA56A}"/>
              </a:ext>
            </a:extLst>
          </p:cNvPr>
          <p:cNvSpPr/>
          <p:nvPr/>
        </p:nvSpPr>
        <p:spPr>
          <a:xfrm flipV="1">
            <a:off x="6252553" y="2137457"/>
            <a:ext cx="467052" cy="598601"/>
          </a:xfrm>
          <a:custGeom>
            <a:avLst/>
            <a:gdLst>
              <a:gd name="connsiteX0" fmla="*/ 220206 w 943984"/>
              <a:gd name="connsiteY0" fmla="*/ 150733 h 1202818"/>
              <a:gd name="connsiteX1" fmla="*/ 77086 w 943984"/>
              <a:gd name="connsiteY1" fmla="*/ 289285 h 1202818"/>
              <a:gd name="connsiteX2" fmla="*/ 13138 w 943984"/>
              <a:gd name="connsiteY2" fmla="*/ 289285 h 1202818"/>
              <a:gd name="connsiteX3" fmla="*/ 13138 w 943984"/>
              <a:gd name="connsiteY3" fmla="*/ 225338 h 1202818"/>
              <a:gd name="connsiteX4" fmla="*/ 230864 w 943984"/>
              <a:gd name="connsiteY4" fmla="*/ 12180 h 1202818"/>
              <a:gd name="connsiteX5" fmla="*/ 258270 w 943984"/>
              <a:gd name="connsiteY5" fmla="*/ 0 h 1202818"/>
              <a:gd name="connsiteX6" fmla="*/ 262837 w 943984"/>
              <a:gd name="connsiteY6" fmla="*/ 0 h 1202818"/>
              <a:gd name="connsiteX7" fmla="*/ 268928 w 943984"/>
              <a:gd name="connsiteY7" fmla="*/ 0 h 1202818"/>
              <a:gd name="connsiteX8" fmla="*/ 271973 w 943984"/>
              <a:gd name="connsiteY8" fmla="*/ 0 h 1202818"/>
              <a:gd name="connsiteX9" fmla="*/ 275018 w 943984"/>
              <a:gd name="connsiteY9" fmla="*/ 0 h 1202818"/>
              <a:gd name="connsiteX10" fmla="*/ 294811 w 943984"/>
              <a:gd name="connsiteY10" fmla="*/ 12180 h 1202818"/>
              <a:gd name="connsiteX11" fmla="*/ 507969 w 943984"/>
              <a:gd name="connsiteY11" fmla="*/ 229906 h 1202818"/>
              <a:gd name="connsiteX12" fmla="*/ 507969 w 943984"/>
              <a:gd name="connsiteY12" fmla="*/ 293853 h 1202818"/>
              <a:gd name="connsiteX13" fmla="*/ 444021 w 943984"/>
              <a:gd name="connsiteY13" fmla="*/ 293853 h 1202818"/>
              <a:gd name="connsiteX14" fmla="*/ 313082 w 943984"/>
              <a:gd name="connsiteY14" fmla="*/ 159868 h 1202818"/>
              <a:gd name="connsiteX15" fmla="*/ 550600 w 943984"/>
              <a:gd name="connsiteY15" fmla="*/ 892217 h 1202818"/>
              <a:gd name="connsiteX16" fmla="*/ 916013 w 943984"/>
              <a:gd name="connsiteY16" fmla="*/ 1120601 h 1202818"/>
              <a:gd name="connsiteX17" fmla="*/ 943420 w 943984"/>
              <a:gd name="connsiteY17" fmla="*/ 1178458 h 1202818"/>
              <a:gd name="connsiteX18" fmla="*/ 885562 w 943984"/>
              <a:gd name="connsiteY18" fmla="*/ 1205864 h 1202818"/>
              <a:gd name="connsiteX19" fmla="*/ 489698 w 943984"/>
              <a:gd name="connsiteY19" fmla="*/ 959210 h 1202818"/>
              <a:gd name="connsiteX20" fmla="*/ 220206 w 943984"/>
              <a:gd name="connsiteY20" fmla="*/ 150733 h 120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3984" h="1202818">
                <a:moveTo>
                  <a:pt x="220206" y="150733"/>
                </a:moveTo>
                <a:lnTo>
                  <a:pt x="77086" y="289285"/>
                </a:lnTo>
                <a:cubicBezTo>
                  <a:pt x="58815" y="307556"/>
                  <a:pt x="29886" y="306034"/>
                  <a:pt x="13138" y="289285"/>
                </a:cubicBezTo>
                <a:cubicBezTo>
                  <a:pt x="-5132" y="271015"/>
                  <a:pt x="-3610" y="242086"/>
                  <a:pt x="13138" y="225338"/>
                </a:cubicBezTo>
                <a:lnTo>
                  <a:pt x="230864" y="12180"/>
                </a:lnTo>
                <a:cubicBezTo>
                  <a:pt x="238476" y="4568"/>
                  <a:pt x="247612" y="0"/>
                  <a:pt x="258270" y="0"/>
                </a:cubicBezTo>
                <a:cubicBezTo>
                  <a:pt x="259792" y="0"/>
                  <a:pt x="261315" y="0"/>
                  <a:pt x="262837" y="0"/>
                </a:cubicBezTo>
                <a:cubicBezTo>
                  <a:pt x="264360" y="0"/>
                  <a:pt x="265882" y="0"/>
                  <a:pt x="268928" y="0"/>
                </a:cubicBezTo>
                <a:lnTo>
                  <a:pt x="271973" y="0"/>
                </a:lnTo>
                <a:lnTo>
                  <a:pt x="275018" y="0"/>
                </a:lnTo>
                <a:cubicBezTo>
                  <a:pt x="282631" y="1523"/>
                  <a:pt x="290243" y="6090"/>
                  <a:pt x="294811" y="12180"/>
                </a:cubicBezTo>
                <a:lnTo>
                  <a:pt x="507969" y="229906"/>
                </a:lnTo>
                <a:cubicBezTo>
                  <a:pt x="526239" y="248177"/>
                  <a:pt x="524717" y="277105"/>
                  <a:pt x="507969" y="293853"/>
                </a:cubicBezTo>
                <a:cubicBezTo>
                  <a:pt x="489698" y="312124"/>
                  <a:pt x="460769" y="310601"/>
                  <a:pt x="444021" y="293853"/>
                </a:cubicBezTo>
                <a:lnTo>
                  <a:pt x="313082" y="159868"/>
                </a:lnTo>
                <a:cubicBezTo>
                  <a:pt x="256747" y="446109"/>
                  <a:pt x="335920" y="692763"/>
                  <a:pt x="550600" y="892217"/>
                </a:cubicBezTo>
                <a:cubicBezTo>
                  <a:pt x="657179" y="989661"/>
                  <a:pt x="780506" y="1067311"/>
                  <a:pt x="916013" y="1120601"/>
                </a:cubicBezTo>
                <a:cubicBezTo>
                  <a:pt x="940374" y="1129736"/>
                  <a:pt x="952555" y="1155619"/>
                  <a:pt x="943420" y="1178458"/>
                </a:cubicBezTo>
                <a:cubicBezTo>
                  <a:pt x="934284" y="1202819"/>
                  <a:pt x="908401" y="1214999"/>
                  <a:pt x="885562" y="1205864"/>
                </a:cubicBezTo>
                <a:cubicBezTo>
                  <a:pt x="739397" y="1149529"/>
                  <a:pt x="605412" y="1065789"/>
                  <a:pt x="489698" y="959210"/>
                </a:cubicBezTo>
                <a:cubicBezTo>
                  <a:pt x="323740" y="806954"/>
                  <a:pt x="145601" y="543552"/>
                  <a:pt x="220206" y="150733"/>
                </a:cubicBezTo>
                <a:close/>
              </a:path>
            </a:pathLst>
          </a:custGeom>
          <a:solidFill>
            <a:schemeClr val="accent3"/>
          </a:solidFill>
          <a:ln w="151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54" name="Graphic 6" descr="Line arrow Clockwise curve">
            <a:extLst>
              <a:ext uri="{FF2B5EF4-FFF2-40B4-BE49-F238E27FC236}">
                <a16:creationId xmlns:a16="http://schemas.microsoft.com/office/drawing/2014/main" id="{7DD0F226-AA98-4244-8018-A55BFBC729BE}"/>
              </a:ext>
            </a:extLst>
          </p:cNvPr>
          <p:cNvSpPr/>
          <p:nvPr/>
        </p:nvSpPr>
        <p:spPr>
          <a:xfrm flipV="1">
            <a:off x="6683413" y="2124291"/>
            <a:ext cx="467052" cy="598601"/>
          </a:xfrm>
          <a:custGeom>
            <a:avLst/>
            <a:gdLst>
              <a:gd name="connsiteX0" fmla="*/ 220206 w 943984"/>
              <a:gd name="connsiteY0" fmla="*/ 150733 h 1202818"/>
              <a:gd name="connsiteX1" fmla="*/ 77086 w 943984"/>
              <a:gd name="connsiteY1" fmla="*/ 289285 h 1202818"/>
              <a:gd name="connsiteX2" fmla="*/ 13138 w 943984"/>
              <a:gd name="connsiteY2" fmla="*/ 289285 h 1202818"/>
              <a:gd name="connsiteX3" fmla="*/ 13138 w 943984"/>
              <a:gd name="connsiteY3" fmla="*/ 225338 h 1202818"/>
              <a:gd name="connsiteX4" fmla="*/ 230864 w 943984"/>
              <a:gd name="connsiteY4" fmla="*/ 12180 h 1202818"/>
              <a:gd name="connsiteX5" fmla="*/ 258270 w 943984"/>
              <a:gd name="connsiteY5" fmla="*/ 0 h 1202818"/>
              <a:gd name="connsiteX6" fmla="*/ 262837 w 943984"/>
              <a:gd name="connsiteY6" fmla="*/ 0 h 1202818"/>
              <a:gd name="connsiteX7" fmla="*/ 268928 w 943984"/>
              <a:gd name="connsiteY7" fmla="*/ 0 h 1202818"/>
              <a:gd name="connsiteX8" fmla="*/ 271973 w 943984"/>
              <a:gd name="connsiteY8" fmla="*/ 0 h 1202818"/>
              <a:gd name="connsiteX9" fmla="*/ 275018 w 943984"/>
              <a:gd name="connsiteY9" fmla="*/ 0 h 1202818"/>
              <a:gd name="connsiteX10" fmla="*/ 294811 w 943984"/>
              <a:gd name="connsiteY10" fmla="*/ 12180 h 1202818"/>
              <a:gd name="connsiteX11" fmla="*/ 507969 w 943984"/>
              <a:gd name="connsiteY11" fmla="*/ 229906 h 1202818"/>
              <a:gd name="connsiteX12" fmla="*/ 507969 w 943984"/>
              <a:gd name="connsiteY12" fmla="*/ 293853 h 1202818"/>
              <a:gd name="connsiteX13" fmla="*/ 444021 w 943984"/>
              <a:gd name="connsiteY13" fmla="*/ 293853 h 1202818"/>
              <a:gd name="connsiteX14" fmla="*/ 313082 w 943984"/>
              <a:gd name="connsiteY14" fmla="*/ 159868 h 1202818"/>
              <a:gd name="connsiteX15" fmla="*/ 550600 w 943984"/>
              <a:gd name="connsiteY15" fmla="*/ 892217 h 1202818"/>
              <a:gd name="connsiteX16" fmla="*/ 916013 w 943984"/>
              <a:gd name="connsiteY16" fmla="*/ 1120601 h 1202818"/>
              <a:gd name="connsiteX17" fmla="*/ 943420 w 943984"/>
              <a:gd name="connsiteY17" fmla="*/ 1178458 h 1202818"/>
              <a:gd name="connsiteX18" fmla="*/ 885562 w 943984"/>
              <a:gd name="connsiteY18" fmla="*/ 1205864 h 1202818"/>
              <a:gd name="connsiteX19" fmla="*/ 489698 w 943984"/>
              <a:gd name="connsiteY19" fmla="*/ 959210 h 1202818"/>
              <a:gd name="connsiteX20" fmla="*/ 220206 w 943984"/>
              <a:gd name="connsiteY20" fmla="*/ 150733 h 120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3984" h="1202818">
                <a:moveTo>
                  <a:pt x="220206" y="150733"/>
                </a:moveTo>
                <a:lnTo>
                  <a:pt x="77086" y="289285"/>
                </a:lnTo>
                <a:cubicBezTo>
                  <a:pt x="58815" y="307556"/>
                  <a:pt x="29886" y="306034"/>
                  <a:pt x="13138" y="289285"/>
                </a:cubicBezTo>
                <a:cubicBezTo>
                  <a:pt x="-5132" y="271015"/>
                  <a:pt x="-3610" y="242086"/>
                  <a:pt x="13138" y="225338"/>
                </a:cubicBezTo>
                <a:lnTo>
                  <a:pt x="230864" y="12180"/>
                </a:lnTo>
                <a:cubicBezTo>
                  <a:pt x="238476" y="4568"/>
                  <a:pt x="247612" y="0"/>
                  <a:pt x="258270" y="0"/>
                </a:cubicBezTo>
                <a:cubicBezTo>
                  <a:pt x="259792" y="0"/>
                  <a:pt x="261315" y="0"/>
                  <a:pt x="262837" y="0"/>
                </a:cubicBezTo>
                <a:cubicBezTo>
                  <a:pt x="264360" y="0"/>
                  <a:pt x="265882" y="0"/>
                  <a:pt x="268928" y="0"/>
                </a:cubicBezTo>
                <a:lnTo>
                  <a:pt x="271973" y="0"/>
                </a:lnTo>
                <a:lnTo>
                  <a:pt x="275018" y="0"/>
                </a:lnTo>
                <a:cubicBezTo>
                  <a:pt x="282631" y="1523"/>
                  <a:pt x="290243" y="6090"/>
                  <a:pt x="294811" y="12180"/>
                </a:cubicBezTo>
                <a:lnTo>
                  <a:pt x="507969" y="229906"/>
                </a:lnTo>
                <a:cubicBezTo>
                  <a:pt x="526239" y="248177"/>
                  <a:pt x="524717" y="277105"/>
                  <a:pt x="507969" y="293853"/>
                </a:cubicBezTo>
                <a:cubicBezTo>
                  <a:pt x="489698" y="312124"/>
                  <a:pt x="460769" y="310601"/>
                  <a:pt x="444021" y="293853"/>
                </a:cubicBezTo>
                <a:lnTo>
                  <a:pt x="313082" y="159868"/>
                </a:lnTo>
                <a:cubicBezTo>
                  <a:pt x="256747" y="446109"/>
                  <a:pt x="335920" y="692763"/>
                  <a:pt x="550600" y="892217"/>
                </a:cubicBezTo>
                <a:cubicBezTo>
                  <a:pt x="657179" y="989661"/>
                  <a:pt x="780506" y="1067311"/>
                  <a:pt x="916013" y="1120601"/>
                </a:cubicBezTo>
                <a:cubicBezTo>
                  <a:pt x="940374" y="1129736"/>
                  <a:pt x="952555" y="1155619"/>
                  <a:pt x="943420" y="1178458"/>
                </a:cubicBezTo>
                <a:cubicBezTo>
                  <a:pt x="934284" y="1202819"/>
                  <a:pt x="908401" y="1214999"/>
                  <a:pt x="885562" y="1205864"/>
                </a:cubicBezTo>
                <a:cubicBezTo>
                  <a:pt x="739397" y="1149529"/>
                  <a:pt x="605412" y="1065789"/>
                  <a:pt x="489698" y="959210"/>
                </a:cubicBezTo>
                <a:cubicBezTo>
                  <a:pt x="323740" y="806954"/>
                  <a:pt x="145601" y="543552"/>
                  <a:pt x="220206" y="15073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51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55" name="Graphic 10" descr="Line arrow Straight">
            <a:extLst>
              <a:ext uri="{FF2B5EF4-FFF2-40B4-BE49-F238E27FC236}">
                <a16:creationId xmlns:a16="http://schemas.microsoft.com/office/drawing/2014/main" id="{DF9D5C40-ED26-4AD8-8323-2F1217FE8F45}"/>
              </a:ext>
            </a:extLst>
          </p:cNvPr>
          <p:cNvSpPr/>
          <p:nvPr/>
        </p:nvSpPr>
        <p:spPr>
          <a:xfrm rot="16200000">
            <a:off x="5550312" y="2219546"/>
            <a:ext cx="699274" cy="265222"/>
          </a:xfrm>
          <a:custGeom>
            <a:avLst/>
            <a:gdLst>
              <a:gd name="connsiteX0" fmla="*/ 809625 w 828675"/>
              <a:gd name="connsiteY0" fmla="*/ 133350 h 314325"/>
              <a:gd name="connsiteX1" fmla="*/ 97155 w 828675"/>
              <a:gd name="connsiteY1" fmla="*/ 133350 h 314325"/>
              <a:gd name="connsiteX2" fmla="*/ 181928 w 828675"/>
              <a:gd name="connsiteY2" fmla="*/ 48577 h 314325"/>
              <a:gd name="connsiteX3" fmla="*/ 181928 w 828675"/>
              <a:gd name="connsiteY3" fmla="*/ 8572 h 314325"/>
              <a:gd name="connsiteX4" fmla="*/ 141923 w 828675"/>
              <a:gd name="connsiteY4" fmla="*/ 8572 h 314325"/>
              <a:gd name="connsiteX5" fmla="*/ 8573 w 828675"/>
              <a:gd name="connsiteY5" fmla="*/ 141923 h 314325"/>
              <a:gd name="connsiteX6" fmla="*/ 8573 w 828675"/>
              <a:gd name="connsiteY6" fmla="*/ 181927 h 314325"/>
              <a:gd name="connsiteX7" fmla="*/ 141923 w 828675"/>
              <a:gd name="connsiteY7" fmla="*/ 315277 h 314325"/>
              <a:gd name="connsiteX8" fmla="*/ 161925 w 828675"/>
              <a:gd name="connsiteY8" fmla="*/ 323850 h 314325"/>
              <a:gd name="connsiteX9" fmla="*/ 181928 w 828675"/>
              <a:gd name="connsiteY9" fmla="*/ 315277 h 314325"/>
              <a:gd name="connsiteX10" fmla="*/ 181928 w 828675"/>
              <a:gd name="connsiteY10" fmla="*/ 275273 h 314325"/>
              <a:gd name="connsiteX11" fmla="*/ 97155 w 828675"/>
              <a:gd name="connsiteY11" fmla="*/ 190500 h 314325"/>
              <a:gd name="connsiteX12" fmla="*/ 809625 w 828675"/>
              <a:gd name="connsiteY12" fmla="*/ 190500 h 314325"/>
              <a:gd name="connsiteX13" fmla="*/ 838200 w 828675"/>
              <a:gd name="connsiteY13" fmla="*/ 161925 h 314325"/>
              <a:gd name="connsiteX14" fmla="*/ 809625 w 828675"/>
              <a:gd name="connsiteY14" fmla="*/ 133350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8675" h="314325">
                <a:moveTo>
                  <a:pt x="809625" y="133350"/>
                </a:moveTo>
                <a:lnTo>
                  <a:pt x="97155" y="133350"/>
                </a:lnTo>
                <a:lnTo>
                  <a:pt x="181928" y="48577"/>
                </a:lnTo>
                <a:cubicBezTo>
                  <a:pt x="193357" y="37148"/>
                  <a:pt x="193357" y="19050"/>
                  <a:pt x="181928" y="8572"/>
                </a:cubicBezTo>
                <a:cubicBezTo>
                  <a:pt x="170498" y="-2857"/>
                  <a:pt x="152400" y="-2857"/>
                  <a:pt x="141923" y="8572"/>
                </a:cubicBezTo>
                <a:lnTo>
                  <a:pt x="8573" y="141923"/>
                </a:lnTo>
                <a:cubicBezTo>
                  <a:pt x="-2858" y="153352"/>
                  <a:pt x="-2858" y="171450"/>
                  <a:pt x="8573" y="181927"/>
                </a:cubicBezTo>
                <a:lnTo>
                  <a:pt x="141923" y="315277"/>
                </a:lnTo>
                <a:cubicBezTo>
                  <a:pt x="147638" y="320992"/>
                  <a:pt x="155257" y="323850"/>
                  <a:pt x="161925" y="323850"/>
                </a:cubicBezTo>
                <a:cubicBezTo>
                  <a:pt x="168593" y="323850"/>
                  <a:pt x="176213" y="320992"/>
                  <a:pt x="181928" y="315277"/>
                </a:cubicBezTo>
                <a:cubicBezTo>
                  <a:pt x="193357" y="303848"/>
                  <a:pt x="193357" y="285750"/>
                  <a:pt x="181928" y="275273"/>
                </a:cubicBezTo>
                <a:lnTo>
                  <a:pt x="97155" y="190500"/>
                </a:lnTo>
                <a:lnTo>
                  <a:pt x="809625" y="190500"/>
                </a:lnTo>
                <a:cubicBezTo>
                  <a:pt x="825818" y="190500"/>
                  <a:pt x="838200" y="178118"/>
                  <a:pt x="838200" y="161925"/>
                </a:cubicBezTo>
                <a:cubicBezTo>
                  <a:pt x="838200" y="145732"/>
                  <a:pt x="825818" y="133350"/>
                  <a:pt x="809625" y="13335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D05898D-2AAC-4261-8E85-AC9CEA6520DC}"/>
              </a:ext>
            </a:extLst>
          </p:cNvPr>
          <p:cNvGrpSpPr/>
          <p:nvPr/>
        </p:nvGrpSpPr>
        <p:grpSpPr>
          <a:xfrm>
            <a:off x="1654000" y="5472795"/>
            <a:ext cx="3062312" cy="943234"/>
            <a:chOff x="371683" y="2557448"/>
            <a:chExt cx="3176585" cy="1257643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6C5CBD7-8C01-488B-86F1-65908E3B37B9}"/>
                </a:ext>
              </a:extLst>
            </p:cNvPr>
            <p:cNvSpPr txBox="1"/>
            <p:nvPr/>
          </p:nvSpPr>
          <p:spPr>
            <a:xfrm>
              <a:off x="371683" y="2557448"/>
              <a:ext cx="2937088" cy="53348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th-TH" sz="2000" b="1" noProof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ร่างแผนปฎิบัติการดิจิทัล</a:t>
              </a:r>
              <a:endParaRPr lang="en-US" sz="2000" b="1" noProof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2693DEA-AB99-48C0-9179-32A14C62A631}"/>
                </a:ext>
              </a:extLst>
            </p:cNvPr>
            <p:cNvSpPr txBox="1"/>
            <p:nvPr/>
          </p:nvSpPr>
          <p:spPr>
            <a:xfrm>
              <a:off x="618975" y="2953318"/>
              <a:ext cx="2929293" cy="86177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th-TH" dirty="0">
                  <a:ea typeface="Calibri" panose="020F0502020204030204" pitchFamily="34" charset="0"/>
                  <a:cs typeface="TH Sarabun New" panose="020B0500040200020003" pitchFamily="34" charset="-34"/>
                </a:rPr>
                <a:t>- </a:t>
              </a:r>
              <a:r>
                <a:rPr lang="th-TH" noProof="1">
                  <a:cs typeface="TH Sarabun New" panose="020B0500040200020003" pitchFamily="34" charset="-34"/>
                </a:rPr>
                <a:t> ประชุมรับฟังความคิดเห็นผู้มีส่วนได้ส่วนเสีย</a:t>
              </a:r>
              <a:endParaRPr lang="en-US" sz="900" noProof="1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CF4D1F5-304A-4962-877B-9956392517F6}"/>
              </a:ext>
            </a:extLst>
          </p:cNvPr>
          <p:cNvGrpSpPr/>
          <p:nvPr/>
        </p:nvGrpSpPr>
        <p:grpSpPr>
          <a:xfrm>
            <a:off x="1540467" y="4146503"/>
            <a:ext cx="3149864" cy="744347"/>
            <a:chOff x="231201" y="4426809"/>
            <a:chExt cx="3038823" cy="992462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6003577-A9B2-4A97-B11C-3BFE7405D45E}"/>
                </a:ext>
              </a:extLst>
            </p:cNvPr>
            <p:cNvSpPr txBox="1"/>
            <p:nvPr/>
          </p:nvSpPr>
          <p:spPr>
            <a:xfrm>
              <a:off x="231201" y="4426809"/>
              <a:ext cx="2937088" cy="94384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th-TH" sz="2000" b="1" noProof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วิเคราะห์ข้อมูลด้วยเครื่องที่เหมาะสม</a:t>
              </a:r>
              <a:endParaRPr lang="en-US" sz="2000" b="1" noProof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CCB1D3C-E6CA-4580-82C7-B6C63FC11B40}"/>
                </a:ext>
              </a:extLst>
            </p:cNvPr>
            <p:cNvSpPr txBox="1"/>
            <p:nvPr/>
          </p:nvSpPr>
          <p:spPr>
            <a:xfrm>
              <a:off x="340731" y="5111495"/>
              <a:ext cx="2929293" cy="30777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9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21" name="Graphic 10" descr="Line arrow Straight">
            <a:extLst>
              <a:ext uri="{FF2B5EF4-FFF2-40B4-BE49-F238E27FC236}">
                <a16:creationId xmlns:a16="http://schemas.microsoft.com/office/drawing/2014/main" id="{E7E64B09-A857-47B9-A871-325298EBF315}"/>
              </a:ext>
            </a:extLst>
          </p:cNvPr>
          <p:cNvSpPr/>
          <p:nvPr/>
        </p:nvSpPr>
        <p:spPr>
          <a:xfrm rot="16200000">
            <a:off x="3897463" y="5100732"/>
            <a:ext cx="621506" cy="235744"/>
          </a:xfrm>
          <a:custGeom>
            <a:avLst/>
            <a:gdLst>
              <a:gd name="connsiteX0" fmla="*/ 809625 w 828675"/>
              <a:gd name="connsiteY0" fmla="*/ 133350 h 314325"/>
              <a:gd name="connsiteX1" fmla="*/ 97155 w 828675"/>
              <a:gd name="connsiteY1" fmla="*/ 133350 h 314325"/>
              <a:gd name="connsiteX2" fmla="*/ 181928 w 828675"/>
              <a:gd name="connsiteY2" fmla="*/ 48577 h 314325"/>
              <a:gd name="connsiteX3" fmla="*/ 181928 w 828675"/>
              <a:gd name="connsiteY3" fmla="*/ 8572 h 314325"/>
              <a:gd name="connsiteX4" fmla="*/ 141923 w 828675"/>
              <a:gd name="connsiteY4" fmla="*/ 8572 h 314325"/>
              <a:gd name="connsiteX5" fmla="*/ 8573 w 828675"/>
              <a:gd name="connsiteY5" fmla="*/ 141923 h 314325"/>
              <a:gd name="connsiteX6" fmla="*/ 8573 w 828675"/>
              <a:gd name="connsiteY6" fmla="*/ 181927 h 314325"/>
              <a:gd name="connsiteX7" fmla="*/ 141923 w 828675"/>
              <a:gd name="connsiteY7" fmla="*/ 315277 h 314325"/>
              <a:gd name="connsiteX8" fmla="*/ 161925 w 828675"/>
              <a:gd name="connsiteY8" fmla="*/ 323850 h 314325"/>
              <a:gd name="connsiteX9" fmla="*/ 181928 w 828675"/>
              <a:gd name="connsiteY9" fmla="*/ 315277 h 314325"/>
              <a:gd name="connsiteX10" fmla="*/ 181928 w 828675"/>
              <a:gd name="connsiteY10" fmla="*/ 275273 h 314325"/>
              <a:gd name="connsiteX11" fmla="*/ 97155 w 828675"/>
              <a:gd name="connsiteY11" fmla="*/ 190500 h 314325"/>
              <a:gd name="connsiteX12" fmla="*/ 809625 w 828675"/>
              <a:gd name="connsiteY12" fmla="*/ 190500 h 314325"/>
              <a:gd name="connsiteX13" fmla="*/ 838200 w 828675"/>
              <a:gd name="connsiteY13" fmla="*/ 161925 h 314325"/>
              <a:gd name="connsiteX14" fmla="*/ 809625 w 828675"/>
              <a:gd name="connsiteY14" fmla="*/ 133350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8675" h="314325">
                <a:moveTo>
                  <a:pt x="809625" y="133350"/>
                </a:moveTo>
                <a:lnTo>
                  <a:pt x="97155" y="133350"/>
                </a:lnTo>
                <a:lnTo>
                  <a:pt x="181928" y="48577"/>
                </a:lnTo>
                <a:cubicBezTo>
                  <a:pt x="193357" y="37148"/>
                  <a:pt x="193357" y="19050"/>
                  <a:pt x="181928" y="8572"/>
                </a:cubicBezTo>
                <a:cubicBezTo>
                  <a:pt x="170498" y="-2857"/>
                  <a:pt x="152400" y="-2857"/>
                  <a:pt x="141923" y="8572"/>
                </a:cubicBezTo>
                <a:lnTo>
                  <a:pt x="8573" y="141923"/>
                </a:lnTo>
                <a:cubicBezTo>
                  <a:pt x="-2858" y="153352"/>
                  <a:pt x="-2858" y="171450"/>
                  <a:pt x="8573" y="181927"/>
                </a:cubicBezTo>
                <a:lnTo>
                  <a:pt x="141923" y="315277"/>
                </a:lnTo>
                <a:cubicBezTo>
                  <a:pt x="147638" y="320992"/>
                  <a:pt x="155257" y="323850"/>
                  <a:pt x="161925" y="323850"/>
                </a:cubicBezTo>
                <a:cubicBezTo>
                  <a:pt x="168593" y="323850"/>
                  <a:pt x="176213" y="320992"/>
                  <a:pt x="181928" y="315277"/>
                </a:cubicBezTo>
                <a:cubicBezTo>
                  <a:pt x="193357" y="303848"/>
                  <a:pt x="193357" y="285750"/>
                  <a:pt x="181928" y="275273"/>
                </a:cubicBezTo>
                <a:lnTo>
                  <a:pt x="97155" y="190500"/>
                </a:lnTo>
                <a:lnTo>
                  <a:pt x="809625" y="190500"/>
                </a:lnTo>
                <a:cubicBezTo>
                  <a:pt x="825818" y="190500"/>
                  <a:pt x="838200" y="178118"/>
                  <a:pt x="838200" y="161925"/>
                </a:cubicBezTo>
                <a:cubicBezTo>
                  <a:pt x="838200" y="145732"/>
                  <a:pt x="825818" y="133350"/>
                  <a:pt x="809625" y="13335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22" name="Graphic 10" descr="Line arrow Straight">
            <a:extLst>
              <a:ext uri="{FF2B5EF4-FFF2-40B4-BE49-F238E27FC236}">
                <a16:creationId xmlns:a16="http://schemas.microsoft.com/office/drawing/2014/main" id="{99A13D05-4913-4B8B-8778-80885594EE3B}"/>
              </a:ext>
            </a:extLst>
          </p:cNvPr>
          <p:cNvSpPr/>
          <p:nvPr/>
        </p:nvSpPr>
        <p:spPr>
          <a:xfrm rot="16200000">
            <a:off x="3901099" y="3827202"/>
            <a:ext cx="621506" cy="235744"/>
          </a:xfrm>
          <a:custGeom>
            <a:avLst/>
            <a:gdLst>
              <a:gd name="connsiteX0" fmla="*/ 809625 w 828675"/>
              <a:gd name="connsiteY0" fmla="*/ 133350 h 314325"/>
              <a:gd name="connsiteX1" fmla="*/ 97155 w 828675"/>
              <a:gd name="connsiteY1" fmla="*/ 133350 h 314325"/>
              <a:gd name="connsiteX2" fmla="*/ 181928 w 828675"/>
              <a:gd name="connsiteY2" fmla="*/ 48577 h 314325"/>
              <a:gd name="connsiteX3" fmla="*/ 181928 w 828675"/>
              <a:gd name="connsiteY3" fmla="*/ 8572 h 314325"/>
              <a:gd name="connsiteX4" fmla="*/ 141923 w 828675"/>
              <a:gd name="connsiteY4" fmla="*/ 8572 h 314325"/>
              <a:gd name="connsiteX5" fmla="*/ 8573 w 828675"/>
              <a:gd name="connsiteY5" fmla="*/ 141923 h 314325"/>
              <a:gd name="connsiteX6" fmla="*/ 8573 w 828675"/>
              <a:gd name="connsiteY6" fmla="*/ 181927 h 314325"/>
              <a:gd name="connsiteX7" fmla="*/ 141923 w 828675"/>
              <a:gd name="connsiteY7" fmla="*/ 315277 h 314325"/>
              <a:gd name="connsiteX8" fmla="*/ 161925 w 828675"/>
              <a:gd name="connsiteY8" fmla="*/ 323850 h 314325"/>
              <a:gd name="connsiteX9" fmla="*/ 181928 w 828675"/>
              <a:gd name="connsiteY9" fmla="*/ 315277 h 314325"/>
              <a:gd name="connsiteX10" fmla="*/ 181928 w 828675"/>
              <a:gd name="connsiteY10" fmla="*/ 275273 h 314325"/>
              <a:gd name="connsiteX11" fmla="*/ 97155 w 828675"/>
              <a:gd name="connsiteY11" fmla="*/ 190500 h 314325"/>
              <a:gd name="connsiteX12" fmla="*/ 809625 w 828675"/>
              <a:gd name="connsiteY12" fmla="*/ 190500 h 314325"/>
              <a:gd name="connsiteX13" fmla="*/ 838200 w 828675"/>
              <a:gd name="connsiteY13" fmla="*/ 161925 h 314325"/>
              <a:gd name="connsiteX14" fmla="*/ 809625 w 828675"/>
              <a:gd name="connsiteY14" fmla="*/ 133350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8675" h="314325">
                <a:moveTo>
                  <a:pt x="809625" y="133350"/>
                </a:moveTo>
                <a:lnTo>
                  <a:pt x="97155" y="133350"/>
                </a:lnTo>
                <a:lnTo>
                  <a:pt x="181928" y="48577"/>
                </a:lnTo>
                <a:cubicBezTo>
                  <a:pt x="193357" y="37148"/>
                  <a:pt x="193357" y="19050"/>
                  <a:pt x="181928" y="8572"/>
                </a:cubicBezTo>
                <a:cubicBezTo>
                  <a:pt x="170498" y="-2857"/>
                  <a:pt x="152400" y="-2857"/>
                  <a:pt x="141923" y="8572"/>
                </a:cubicBezTo>
                <a:lnTo>
                  <a:pt x="8573" y="141923"/>
                </a:lnTo>
                <a:cubicBezTo>
                  <a:pt x="-2858" y="153352"/>
                  <a:pt x="-2858" y="171450"/>
                  <a:pt x="8573" y="181927"/>
                </a:cubicBezTo>
                <a:lnTo>
                  <a:pt x="141923" y="315277"/>
                </a:lnTo>
                <a:cubicBezTo>
                  <a:pt x="147638" y="320992"/>
                  <a:pt x="155257" y="323850"/>
                  <a:pt x="161925" y="323850"/>
                </a:cubicBezTo>
                <a:cubicBezTo>
                  <a:pt x="168593" y="323850"/>
                  <a:pt x="176213" y="320992"/>
                  <a:pt x="181928" y="315277"/>
                </a:cubicBezTo>
                <a:cubicBezTo>
                  <a:pt x="193357" y="303848"/>
                  <a:pt x="193357" y="285750"/>
                  <a:pt x="181928" y="275273"/>
                </a:cubicBezTo>
                <a:lnTo>
                  <a:pt x="97155" y="190500"/>
                </a:lnTo>
                <a:lnTo>
                  <a:pt x="809625" y="190500"/>
                </a:lnTo>
                <a:cubicBezTo>
                  <a:pt x="825818" y="190500"/>
                  <a:pt x="838200" y="178118"/>
                  <a:pt x="838200" y="161925"/>
                </a:cubicBezTo>
                <a:cubicBezTo>
                  <a:pt x="838200" y="145732"/>
                  <a:pt x="825818" y="133350"/>
                  <a:pt x="809625" y="13335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E2BE4E-5BC2-4BB4-B6FF-5E34BC1A1EC9}"/>
              </a:ext>
            </a:extLst>
          </p:cNvPr>
          <p:cNvSpPr/>
          <p:nvPr/>
        </p:nvSpPr>
        <p:spPr>
          <a:xfrm>
            <a:off x="5888098" y="867895"/>
            <a:ext cx="1927130" cy="30605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Gartner Strategic Tech Trends </a:t>
            </a:r>
            <a:endParaRPr lang="en-US" sz="14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7AC1746B-E60B-4B4A-8C75-BC992C78EC5A}"/>
              </a:ext>
            </a:extLst>
          </p:cNvPr>
          <p:cNvSpPr/>
          <p:nvPr/>
        </p:nvSpPr>
        <p:spPr>
          <a:xfrm>
            <a:off x="4492886" y="1214521"/>
            <a:ext cx="1490160" cy="30605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นโยบายดิจิทัลของประเทศ</a:t>
            </a:r>
            <a:endParaRPr lang="en-US" sz="14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FAEEEC3A-E003-40D3-B8B8-8ABCFA8BDF5B}"/>
              </a:ext>
            </a:extLst>
          </p:cNvPr>
          <p:cNvSpPr/>
          <p:nvPr/>
        </p:nvSpPr>
        <p:spPr>
          <a:xfrm>
            <a:off x="4503952" y="844258"/>
            <a:ext cx="1161333" cy="30605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แผนระดับ </a:t>
            </a:r>
            <a:r>
              <a:rPr lang="en-US" sz="1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sz="1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,2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45513A8-5ABB-4FB3-88F6-6A740934E833}"/>
              </a:ext>
            </a:extLst>
          </p:cNvPr>
          <p:cNvGrpSpPr/>
          <p:nvPr/>
        </p:nvGrpSpPr>
        <p:grpSpPr>
          <a:xfrm>
            <a:off x="760627" y="95851"/>
            <a:ext cx="3390722" cy="2087430"/>
            <a:chOff x="340731" y="611460"/>
            <a:chExt cx="2974293" cy="278323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63DF9CB-C4A1-455C-B54D-7351F916DC2A}"/>
                </a:ext>
              </a:extLst>
            </p:cNvPr>
            <p:cNvSpPr txBox="1"/>
            <p:nvPr/>
          </p:nvSpPr>
          <p:spPr>
            <a:xfrm>
              <a:off x="377936" y="611460"/>
              <a:ext cx="2937088" cy="209287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th-TH" sz="2400" b="1" dirty="0">
                  <a:ea typeface="Calibri" panose="020F0502020204030204" pitchFamily="34" charset="0"/>
                  <a:cs typeface="TH Sarabun New" panose="020B0500040200020003" pitchFamily="34" charset="-34"/>
                </a:rPr>
                <a:t>ทบทวนวรรณกรรม งานวิจัย เอกสารที่เกี่ยวข้องกับการดำเนินโครงการ </a:t>
              </a:r>
              <a:endParaRPr lang="en-US" sz="2400" b="1" noProof="1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48AA3F9-4E5E-4DE4-B601-0F2620280F0C}"/>
                </a:ext>
              </a:extLst>
            </p:cNvPr>
            <p:cNvSpPr txBox="1"/>
            <p:nvPr/>
          </p:nvSpPr>
          <p:spPr>
            <a:xfrm>
              <a:off x="340731" y="3086923"/>
              <a:ext cx="2929293" cy="30777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9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0" name="Graphic 10" descr="Line arrow Straight">
            <a:extLst>
              <a:ext uri="{FF2B5EF4-FFF2-40B4-BE49-F238E27FC236}">
                <a16:creationId xmlns:a16="http://schemas.microsoft.com/office/drawing/2014/main" id="{A5F306E4-0518-4433-AEDA-CDA6A847E087}"/>
              </a:ext>
            </a:extLst>
          </p:cNvPr>
          <p:cNvSpPr/>
          <p:nvPr/>
        </p:nvSpPr>
        <p:spPr>
          <a:xfrm rot="16200000">
            <a:off x="3896847" y="2123250"/>
            <a:ext cx="621506" cy="235744"/>
          </a:xfrm>
          <a:custGeom>
            <a:avLst/>
            <a:gdLst>
              <a:gd name="connsiteX0" fmla="*/ 809625 w 828675"/>
              <a:gd name="connsiteY0" fmla="*/ 133350 h 314325"/>
              <a:gd name="connsiteX1" fmla="*/ 97155 w 828675"/>
              <a:gd name="connsiteY1" fmla="*/ 133350 h 314325"/>
              <a:gd name="connsiteX2" fmla="*/ 181928 w 828675"/>
              <a:gd name="connsiteY2" fmla="*/ 48577 h 314325"/>
              <a:gd name="connsiteX3" fmla="*/ 181928 w 828675"/>
              <a:gd name="connsiteY3" fmla="*/ 8572 h 314325"/>
              <a:gd name="connsiteX4" fmla="*/ 141923 w 828675"/>
              <a:gd name="connsiteY4" fmla="*/ 8572 h 314325"/>
              <a:gd name="connsiteX5" fmla="*/ 8573 w 828675"/>
              <a:gd name="connsiteY5" fmla="*/ 141923 h 314325"/>
              <a:gd name="connsiteX6" fmla="*/ 8573 w 828675"/>
              <a:gd name="connsiteY6" fmla="*/ 181927 h 314325"/>
              <a:gd name="connsiteX7" fmla="*/ 141923 w 828675"/>
              <a:gd name="connsiteY7" fmla="*/ 315277 h 314325"/>
              <a:gd name="connsiteX8" fmla="*/ 161925 w 828675"/>
              <a:gd name="connsiteY8" fmla="*/ 323850 h 314325"/>
              <a:gd name="connsiteX9" fmla="*/ 181928 w 828675"/>
              <a:gd name="connsiteY9" fmla="*/ 315277 h 314325"/>
              <a:gd name="connsiteX10" fmla="*/ 181928 w 828675"/>
              <a:gd name="connsiteY10" fmla="*/ 275273 h 314325"/>
              <a:gd name="connsiteX11" fmla="*/ 97155 w 828675"/>
              <a:gd name="connsiteY11" fmla="*/ 190500 h 314325"/>
              <a:gd name="connsiteX12" fmla="*/ 809625 w 828675"/>
              <a:gd name="connsiteY12" fmla="*/ 190500 h 314325"/>
              <a:gd name="connsiteX13" fmla="*/ 838200 w 828675"/>
              <a:gd name="connsiteY13" fmla="*/ 161925 h 314325"/>
              <a:gd name="connsiteX14" fmla="*/ 809625 w 828675"/>
              <a:gd name="connsiteY14" fmla="*/ 133350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8675" h="314325">
                <a:moveTo>
                  <a:pt x="809625" y="133350"/>
                </a:moveTo>
                <a:lnTo>
                  <a:pt x="97155" y="133350"/>
                </a:lnTo>
                <a:lnTo>
                  <a:pt x="181928" y="48577"/>
                </a:lnTo>
                <a:cubicBezTo>
                  <a:pt x="193357" y="37148"/>
                  <a:pt x="193357" y="19050"/>
                  <a:pt x="181928" y="8572"/>
                </a:cubicBezTo>
                <a:cubicBezTo>
                  <a:pt x="170498" y="-2857"/>
                  <a:pt x="152400" y="-2857"/>
                  <a:pt x="141923" y="8572"/>
                </a:cubicBezTo>
                <a:lnTo>
                  <a:pt x="8573" y="141923"/>
                </a:lnTo>
                <a:cubicBezTo>
                  <a:pt x="-2858" y="153352"/>
                  <a:pt x="-2858" y="171450"/>
                  <a:pt x="8573" y="181927"/>
                </a:cubicBezTo>
                <a:lnTo>
                  <a:pt x="141923" y="315277"/>
                </a:lnTo>
                <a:cubicBezTo>
                  <a:pt x="147638" y="320992"/>
                  <a:pt x="155257" y="323850"/>
                  <a:pt x="161925" y="323850"/>
                </a:cubicBezTo>
                <a:cubicBezTo>
                  <a:pt x="168593" y="323850"/>
                  <a:pt x="176213" y="320992"/>
                  <a:pt x="181928" y="315277"/>
                </a:cubicBezTo>
                <a:cubicBezTo>
                  <a:pt x="193357" y="303848"/>
                  <a:pt x="193357" y="285750"/>
                  <a:pt x="181928" y="275273"/>
                </a:cubicBezTo>
                <a:lnTo>
                  <a:pt x="97155" y="190500"/>
                </a:lnTo>
                <a:lnTo>
                  <a:pt x="809625" y="190500"/>
                </a:lnTo>
                <a:cubicBezTo>
                  <a:pt x="825818" y="190500"/>
                  <a:pt x="838200" y="178118"/>
                  <a:pt x="838200" y="161925"/>
                </a:cubicBezTo>
                <a:cubicBezTo>
                  <a:pt x="838200" y="145732"/>
                  <a:pt x="825818" y="133350"/>
                  <a:pt x="809625" y="13335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162060A-894D-4467-9984-E264854D352C}"/>
              </a:ext>
            </a:extLst>
          </p:cNvPr>
          <p:cNvGrpSpPr/>
          <p:nvPr/>
        </p:nvGrpSpPr>
        <p:grpSpPr>
          <a:xfrm>
            <a:off x="8374430" y="970289"/>
            <a:ext cx="2272880" cy="488463"/>
            <a:chOff x="8929772" y="1582375"/>
            <a:chExt cx="3030506" cy="65128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DD685DF-4895-47D4-AFD7-AB719F3C2A2D}"/>
                </a:ext>
              </a:extLst>
            </p:cNvPr>
            <p:cNvSpPr txBox="1"/>
            <p:nvPr/>
          </p:nvSpPr>
          <p:spPr>
            <a:xfrm>
              <a:off x="9023190" y="1582375"/>
              <a:ext cx="2937088" cy="45140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th-TH" sz="1600" b="1" dirty="0">
                  <a:ea typeface="Calibri" panose="020F0502020204030204" pitchFamily="34" charset="0"/>
                  <a:cs typeface="TH Sarabun New" panose="020B0500040200020003" pitchFamily="34" charset="-34"/>
                </a:rPr>
                <a:t>แนวโน้มเทคโนโลยีในอนาคต </a:t>
              </a:r>
              <a:endParaRPr lang="en-US" sz="1600" b="1" dirty="0"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684426A-D775-46F1-A20C-B7652471DF25}"/>
                </a:ext>
              </a:extLst>
            </p:cNvPr>
            <p:cNvSpPr txBox="1"/>
            <p:nvPr/>
          </p:nvSpPr>
          <p:spPr>
            <a:xfrm>
              <a:off x="8929772" y="1925882"/>
              <a:ext cx="2929293" cy="30777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9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8" name="Graphic 7" descr="Online meeting with solid fill">
            <a:extLst>
              <a:ext uri="{FF2B5EF4-FFF2-40B4-BE49-F238E27FC236}">
                <a16:creationId xmlns:a16="http://schemas.microsoft.com/office/drawing/2014/main" id="{C80128FA-21C1-403E-C209-6D574F7D3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5285" y="3688109"/>
            <a:ext cx="402147" cy="402147"/>
          </a:xfrm>
          <a:prstGeom prst="rect">
            <a:avLst/>
          </a:prstGeom>
        </p:spPr>
      </p:pic>
      <p:pic>
        <p:nvPicPr>
          <p:cNvPr id="12" name="Graphic 11" descr="Boardroom with solid fill">
            <a:extLst>
              <a:ext uri="{FF2B5EF4-FFF2-40B4-BE49-F238E27FC236}">
                <a16:creationId xmlns:a16="http://schemas.microsoft.com/office/drawing/2014/main" id="{E26C0235-BBFC-A344-981D-B9CC19BBC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5309" y="3680069"/>
            <a:ext cx="402147" cy="402147"/>
          </a:xfrm>
          <a:prstGeom prst="rect">
            <a:avLst/>
          </a:prstGeom>
        </p:spPr>
      </p:pic>
      <p:pic>
        <p:nvPicPr>
          <p:cNvPr id="14" name="Graphic 13" descr="Group brainstorm with solid fill">
            <a:extLst>
              <a:ext uri="{FF2B5EF4-FFF2-40B4-BE49-F238E27FC236}">
                <a16:creationId xmlns:a16="http://schemas.microsoft.com/office/drawing/2014/main" id="{3C3B6DBB-775B-DB67-6D7E-78BC272D71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5261" y="3672292"/>
            <a:ext cx="397423" cy="397423"/>
          </a:xfrm>
          <a:prstGeom prst="rect">
            <a:avLst/>
          </a:prstGeom>
        </p:spPr>
      </p:pic>
      <p:pic>
        <p:nvPicPr>
          <p:cNvPr id="16" name="Graphic 15" descr="Contract with solid fill">
            <a:extLst>
              <a:ext uri="{FF2B5EF4-FFF2-40B4-BE49-F238E27FC236}">
                <a16:creationId xmlns:a16="http://schemas.microsoft.com/office/drawing/2014/main" id="{8F623E47-7D6B-83DA-38DD-5AADCA4A07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10851" y="3291257"/>
            <a:ext cx="306870" cy="306870"/>
          </a:xfrm>
          <a:prstGeom prst="rect">
            <a:avLst/>
          </a:prstGeom>
        </p:spPr>
      </p:pic>
      <p:pic>
        <p:nvPicPr>
          <p:cNvPr id="18" name="Graphic 17" descr="Books with solid fill">
            <a:extLst>
              <a:ext uri="{FF2B5EF4-FFF2-40B4-BE49-F238E27FC236}">
                <a16:creationId xmlns:a16="http://schemas.microsoft.com/office/drawing/2014/main" id="{95BC818D-5AF2-0611-950C-B2286BC0A6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03165" y="3275220"/>
            <a:ext cx="350042" cy="350042"/>
          </a:xfrm>
          <a:prstGeom prst="rect">
            <a:avLst/>
          </a:prstGeom>
        </p:spPr>
      </p:pic>
      <p:pic>
        <p:nvPicPr>
          <p:cNvPr id="20" name="Graphic 19" descr="Internet with solid fill">
            <a:extLst>
              <a:ext uri="{FF2B5EF4-FFF2-40B4-BE49-F238E27FC236}">
                <a16:creationId xmlns:a16="http://schemas.microsoft.com/office/drawing/2014/main" id="{F5E52D97-4B84-A7FB-95F9-423D344F1E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09834" y="3212931"/>
            <a:ext cx="478166" cy="478166"/>
          </a:xfrm>
          <a:prstGeom prst="rect">
            <a:avLst/>
          </a:prstGeom>
        </p:spPr>
      </p:pic>
      <p:pic>
        <p:nvPicPr>
          <p:cNvPr id="22" name="Graphic 21" descr="Network with solid fill">
            <a:extLst>
              <a:ext uri="{FF2B5EF4-FFF2-40B4-BE49-F238E27FC236}">
                <a16:creationId xmlns:a16="http://schemas.microsoft.com/office/drawing/2014/main" id="{C9FFC511-8211-90E9-AB81-478DEB620D7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67132" y="3244078"/>
            <a:ext cx="384582" cy="384582"/>
          </a:xfrm>
          <a:prstGeom prst="rect">
            <a:avLst/>
          </a:prstGeom>
        </p:spPr>
      </p:pic>
      <p:pic>
        <p:nvPicPr>
          <p:cNvPr id="24" name="Graphic 23" descr="Scales of justice with solid fill">
            <a:extLst>
              <a:ext uri="{FF2B5EF4-FFF2-40B4-BE49-F238E27FC236}">
                <a16:creationId xmlns:a16="http://schemas.microsoft.com/office/drawing/2014/main" id="{F120FDD4-5943-6245-FA1A-4942D618D7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649621" y="3256178"/>
            <a:ext cx="346346" cy="346346"/>
          </a:xfrm>
          <a:prstGeom prst="rect">
            <a:avLst/>
          </a:prstGeom>
        </p:spPr>
      </p:pic>
      <p:pic>
        <p:nvPicPr>
          <p:cNvPr id="26" name="Graphic 25" descr="Research with solid fill">
            <a:extLst>
              <a:ext uri="{FF2B5EF4-FFF2-40B4-BE49-F238E27FC236}">
                <a16:creationId xmlns:a16="http://schemas.microsoft.com/office/drawing/2014/main" id="{A073789A-1E23-B0DB-89F7-D80F97EDA9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712807" y="4154847"/>
            <a:ext cx="440116" cy="44011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D2F19B0-6DC5-F2C7-FA53-6939A2B1C734}"/>
              </a:ext>
            </a:extLst>
          </p:cNvPr>
          <p:cNvSpPr/>
          <p:nvPr/>
        </p:nvSpPr>
        <p:spPr>
          <a:xfrm>
            <a:off x="6217330" y="1226610"/>
            <a:ext cx="1161333" cy="30605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แผนระดับ 3</a:t>
            </a:r>
            <a:endParaRPr lang="en-US" sz="14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106402-62D2-BF9D-6E07-F4330B6CE748}"/>
              </a:ext>
            </a:extLst>
          </p:cNvPr>
          <p:cNvGrpSpPr/>
          <p:nvPr/>
        </p:nvGrpSpPr>
        <p:grpSpPr>
          <a:xfrm>
            <a:off x="2583105" y="3527216"/>
            <a:ext cx="2382439" cy="943235"/>
            <a:chOff x="371683" y="2557448"/>
            <a:chExt cx="3176585" cy="12576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008ED8-07C9-E7EA-4FAA-A569F01E0A97}"/>
                </a:ext>
              </a:extLst>
            </p:cNvPr>
            <p:cNvSpPr txBox="1"/>
            <p:nvPr/>
          </p:nvSpPr>
          <p:spPr>
            <a:xfrm>
              <a:off x="371683" y="2557448"/>
              <a:ext cx="2937088" cy="53348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th-TH" sz="2000" b="1" noProof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เก็บ รวบรวมข้อมูล</a:t>
              </a:r>
              <a:endParaRPr lang="en-US" sz="2000" b="1" noProof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6E4DC9-6C53-733F-2382-DD8A078C5F61}"/>
                </a:ext>
              </a:extLst>
            </p:cNvPr>
            <p:cNvSpPr txBox="1"/>
            <p:nvPr/>
          </p:nvSpPr>
          <p:spPr>
            <a:xfrm>
              <a:off x="618975" y="2953320"/>
              <a:ext cx="2929293" cy="86177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th-TH" dirty="0">
                  <a:ea typeface="Calibri" panose="020F0502020204030204" pitchFamily="34" charset="0"/>
                  <a:cs typeface="TH Sarabun New" panose="020B0500040200020003" pitchFamily="34" charset="-34"/>
                </a:rPr>
                <a:t>- สัมภาษณ์เชิงลึก</a:t>
              </a:r>
            </a:p>
            <a:p>
              <a:pPr algn="just"/>
              <a:r>
                <a:rPr lang="th-TH" noProof="1">
                  <a:cs typeface="TH Sarabun New" panose="020B0500040200020003" pitchFamily="34" charset="-34"/>
                </a:rPr>
                <a:t>- ประชุมระดมความคิดเห็น</a:t>
              </a:r>
              <a:endParaRPr lang="en-US" sz="900" noProof="1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37624-18F2-8C1D-4F53-AC27AD7934FB}"/>
              </a:ext>
            </a:extLst>
          </p:cNvPr>
          <p:cNvGrpSpPr/>
          <p:nvPr/>
        </p:nvGrpSpPr>
        <p:grpSpPr>
          <a:xfrm>
            <a:off x="8409462" y="1288436"/>
            <a:ext cx="2272880" cy="488463"/>
            <a:chOff x="8929772" y="1582375"/>
            <a:chExt cx="3030506" cy="6512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D4F72F-DBA4-C0B0-EC9B-CE0F7D635800}"/>
                </a:ext>
              </a:extLst>
            </p:cNvPr>
            <p:cNvSpPr txBox="1"/>
            <p:nvPr/>
          </p:nvSpPr>
          <p:spPr>
            <a:xfrm>
              <a:off x="9023190" y="1582375"/>
              <a:ext cx="2937088" cy="45140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th-TH" sz="1600" b="1" dirty="0">
                  <a:ea typeface="Calibri" panose="020F0502020204030204" pitchFamily="34" charset="0"/>
                  <a:cs typeface="TH Sarabun New" panose="020B0500040200020003" pitchFamily="34" charset="-34"/>
                </a:rPr>
                <a:t>ฉากทัศน์ประเทศไทย</a:t>
              </a:r>
              <a:endParaRPr lang="en-US" sz="1600" b="1" dirty="0"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770029-5C04-73B7-E511-20B4418B4561}"/>
                </a:ext>
              </a:extLst>
            </p:cNvPr>
            <p:cNvSpPr txBox="1"/>
            <p:nvPr/>
          </p:nvSpPr>
          <p:spPr>
            <a:xfrm>
              <a:off x="8929772" y="1925882"/>
              <a:ext cx="2929293" cy="30777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9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9327F50-D4E3-30E4-9B0F-78C395544D2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12878" y="1687506"/>
            <a:ext cx="3015705" cy="172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926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57CA4-EC71-D04F-14D6-75E2B404A6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0" r="9089" b="5110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69" name="Rectangle 6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C48D6-9C52-C256-4F1A-E3E59FE6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806288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 err="1">
                <a:effectLst/>
              </a:rPr>
              <a:t>ร่าง</a:t>
            </a:r>
            <a:r>
              <a:rPr lang="en-US" sz="4800" b="1" dirty="0">
                <a:effectLst/>
              </a:rPr>
              <a:t> </a:t>
            </a:r>
            <a:r>
              <a:rPr lang="en-US" sz="4800" b="1" dirty="0" err="1">
                <a:effectLst/>
              </a:rPr>
              <a:t>แผนปฏิบัติการดิจิทัลกรมพัฒนาฝีมือแรงงาน</a:t>
            </a:r>
            <a:endParaRPr lang="en-US" sz="4800" dirty="0"/>
          </a:p>
        </p:txBody>
      </p:sp>
      <p:sp>
        <p:nvSpPr>
          <p:cNvPr id="70" name="Rectangle 6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9459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42100-A75E-C927-50C5-269FA7887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294538"/>
            <a:ext cx="10622657" cy="1033669"/>
          </a:xfrm>
        </p:spPr>
        <p:txBody>
          <a:bodyPr>
            <a:normAutofit/>
          </a:bodyPr>
          <a:lstStyle/>
          <a:p>
            <a:r>
              <a:rPr lang="th-TH" sz="3200" b="1" dirty="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แนวคิดการจัดทำแผนปฏิบัติการดิจิทัลกรมพัฒนาฝีมือแรงงานระยะ 5 ปี (พ.ศ. 2566 - 2570)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0FC8-A88B-377E-528D-2B6D41277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619" y="2318197"/>
            <a:ext cx="10329012" cy="3639258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สอดคล้องกับแนวทางการพัฒนาดิจิทัลของประเทศ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สอดคล้องกับนโยบายของกระทรวงแรงงาน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ไม่เพิ่มภาระงาน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 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Rolling Plan 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มีการประเมินและทบทวนทุกปี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1">
              <a:lnSpc>
                <a:spcPct val="100000"/>
              </a:lnSpc>
            </a:pPr>
            <a:r>
              <a: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Digital Readiness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Digital Transform</a:t>
            </a:r>
            <a:endPara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78773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AA9CB-7AD7-85B5-BC48-AAF1484E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8742E-BA5E-4A16-2067-9EDD8A8A9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DEF3B-8E9F-C9EF-8261-C3813CAEF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51" y="173007"/>
            <a:ext cx="9989418" cy="651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434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D3112B2-CCFB-0352-BED8-104B59E96F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51085B-8161-6A1C-8559-DFA07194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AF875-691B-1B6F-AC01-245027C4C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18C61-1BB2-1D52-A863-7289C9D1D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44"/>
            <a:ext cx="12192000" cy="66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825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owth graph - Retailworks Inc">
            <a:extLst>
              <a:ext uri="{FF2B5EF4-FFF2-40B4-BE49-F238E27FC236}">
                <a16:creationId xmlns:a16="http://schemas.microsoft.com/office/drawing/2014/main" id="{327F199A-18A7-B9A2-2A77-D19F4755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767" y="5958638"/>
            <a:ext cx="1449371" cy="96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3646537-7564-5527-10D8-767DEFAAC99E}"/>
              </a:ext>
            </a:extLst>
          </p:cNvPr>
          <p:cNvGraphicFramePr/>
          <p:nvPr/>
        </p:nvGraphicFramePr>
        <p:xfrm>
          <a:off x="655532" y="748504"/>
          <a:ext cx="3896861" cy="4833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E348683-3E7F-1141-621B-78238EED46C0}"/>
              </a:ext>
            </a:extLst>
          </p:cNvPr>
          <p:cNvGraphicFramePr/>
          <p:nvPr/>
        </p:nvGraphicFramePr>
        <p:xfrm>
          <a:off x="7073999" y="748505"/>
          <a:ext cx="3896861" cy="483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469750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0B7938C-2CDA-7C59-41F6-BBB59124CA4B}"/>
              </a:ext>
            </a:extLst>
          </p:cNvPr>
          <p:cNvGraphicFramePr>
            <a:graphicFrameLocks noGrp="1"/>
          </p:cNvGraphicFramePr>
          <p:nvPr/>
        </p:nvGraphicFramePr>
        <p:xfrm>
          <a:off x="1046747" y="342489"/>
          <a:ext cx="9159225" cy="77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845">
                  <a:extLst>
                    <a:ext uri="{9D8B030D-6E8A-4147-A177-3AD203B41FA5}">
                      <a16:colId xmlns:a16="http://schemas.microsoft.com/office/drawing/2014/main" val="1204330702"/>
                    </a:ext>
                  </a:extLst>
                </a:gridCol>
                <a:gridCol w="1831845">
                  <a:extLst>
                    <a:ext uri="{9D8B030D-6E8A-4147-A177-3AD203B41FA5}">
                      <a16:colId xmlns:a16="http://schemas.microsoft.com/office/drawing/2014/main" val="3241696889"/>
                    </a:ext>
                  </a:extLst>
                </a:gridCol>
                <a:gridCol w="1831845">
                  <a:extLst>
                    <a:ext uri="{9D8B030D-6E8A-4147-A177-3AD203B41FA5}">
                      <a16:colId xmlns:a16="http://schemas.microsoft.com/office/drawing/2014/main" val="2249725770"/>
                    </a:ext>
                  </a:extLst>
                </a:gridCol>
                <a:gridCol w="1831845">
                  <a:extLst>
                    <a:ext uri="{9D8B030D-6E8A-4147-A177-3AD203B41FA5}">
                      <a16:colId xmlns:a16="http://schemas.microsoft.com/office/drawing/2014/main" val="3915743360"/>
                    </a:ext>
                  </a:extLst>
                </a:gridCol>
                <a:gridCol w="1831845">
                  <a:extLst>
                    <a:ext uri="{9D8B030D-6E8A-4147-A177-3AD203B41FA5}">
                      <a16:colId xmlns:a16="http://schemas.microsoft.com/office/drawing/2014/main" val="404477088"/>
                    </a:ext>
                  </a:extLst>
                </a:gridCol>
              </a:tblGrid>
              <a:tr h="7732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2566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2567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2568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2569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2570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74195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D9A3B75-1A8B-2423-27E0-7C31C3E5F2CE}"/>
              </a:ext>
            </a:extLst>
          </p:cNvPr>
          <p:cNvGrpSpPr/>
          <p:nvPr/>
        </p:nvGrpSpPr>
        <p:grpSpPr>
          <a:xfrm>
            <a:off x="1000773" y="1187484"/>
            <a:ext cx="9436803" cy="510556"/>
            <a:chOff x="1915172" y="811425"/>
            <a:chExt cx="5539859" cy="510556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48BD8753-F4C6-4BB5-40D1-E2AF7A0D2EEA}"/>
                </a:ext>
              </a:extLst>
            </p:cNvPr>
            <p:cNvSpPr/>
            <p:nvPr/>
          </p:nvSpPr>
          <p:spPr>
            <a:xfrm rot="5400000">
              <a:off x="6963650" y="830601"/>
              <a:ext cx="508143" cy="474618"/>
            </a:xfrm>
            <a:prstGeom prst="triangle">
              <a:avLst>
                <a:gd name="adj" fmla="val 5461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4A0422-B44B-4A0F-F68D-94AA40CFD31C}"/>
                </a:ext>
              </a:extLst>
            </p:cNvPr>
            <p:cNvSpPr/>
            <p:nvPr/>
          </p:nvSpPr>
          <p:spPr>
            <a:xfrm>
              <a:off x="1915172" y="811425"/>
              <a:ext cx="5089888" cy="508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000000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การแปลงข้อมูล</a:t>
              </a:r>
              <a:r>
                <a:rPr lang="th-TH" sz="2400" b="1" dirty="0">
                  <a:solidFill>
                    <a:srgbClr val="000000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เป็นดิจิทัล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9" name="Graphic 28" descr="Scanner outline">
            <a:extLst>
              <a:ext uri="{FF2B5EF4-FFF2-40B4-BE49-F238E27FC236}">
                <a16:creationId xmlns:a16="http://schemas.microsoft.com/office/drawing/2014/main" id="{9C3452D0-72B1-323C-5446-A1F7C4476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446" y="1181854"/>
            <a:ext cx="519405" cy="51940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1B6D942-98D0-3469-1A6E-6EA4CB02E395}"/>
              </a:ext>
            </a:extLst>
          </p:cNvPr>
          <p:cNvGrpSpPr/>
          <p:nvPr/>
        </p:nvGrpSpPr>
        <p:grpSpPr>
          <a:xfrm>
            <a:off x="2012816" y="1771459"/>
            <a:ext cx="8212786" cy="531251"/>
            <a:chOff x="2598388" y="2747823"/>
            <a:chExt cx="4625587" cy="5312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49BC7F-967A-ECFB-9CCA-E0ACF37C764F}"/>
                </a:ext>
              </a:extLst>
            </p:cNvPr>
            <p:cNvGrpSpPr/>
            <p:nvPr/>
          </p:nvGrpSpPr>
          <p:grpSpPr>
            <a:xfrm>
              <a:off x="2598388" y="2768707"/>
              <a:ext cx="4625587" cy="508144"/>
              <a:chOff x="1915172" y="811425"/>
              <a:chExt cx="2715443" cy="50814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9DB71A4B-B7D0-B5C2-8E4F-884C51EAE209}"/>
                  </a:ext>
                </a:extLst>
              </p:cNvPr>
              <p:cNvSpPr/>
              <p:nvPr/>
            </p:nvSpPr>
            <p:spPr>
              <a:xfrm rot="5400000">
                <a:off x="4139234" y="828189"/>
                <a:ext cx="508143" cy="474618"/>
              </a:xfrm>
              <a:prstGeom prst="triangle">
                <a:avLst>
                  <a:gd name="adj" fmla="val 54614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C0BA70-DEDF-3B95-6B0E-13C20A8A5789}"/>
                  </a:ext>
                </a:extLst>
              </p:cNvPr>
              <p:cNvSpPr/>
              <p:nvPr/>
            </p:nvSpPr>
            <p:spPr>
              <a:xfrm>
                <a:off x="1915172" y="811425"/>
                <a:ext cx="2240826" cy="5081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H Sarabun New" panose="020B0500040200020003" pitchFamily="34" charset="-34"/>
                  </a:rPr>
                  <a:t>การจัดการข้อมูลสารสนเทศ</a:t>
                </a:r>
                <a:endParaRPr lang="en-US" sz="3200" dirty="0"/>
              </a:p>
            </p:txBody>
          </p:sp>
        </p:grpSp>
        <p:pic>
          <p:nvPicPr>
            <p:cNvPr id="31" name="Graphic 30" descr="Folder Search outline">
              <a:extLst>
                <a:ext uri="{FF2B5EF4-FFF2-40B4-BE49-F238E27FC236}">
                  <a16:creationId xmlns:a16="http://schemas.microsoft.com/office/drawing/2014/main" id="{36B6C807-1C13-AE6E-8327-B0A9DDD25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133" y="2747823"/>
              <a:ext cx="531251" cy="53125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ACA51F5-E396-CFD7-338B-AC56F7981FDC}"/>
              </a:ext>
            </a:extLst>
          </p:cNvPr>
          <p:cNvGrpSpPr/>
          <p:nvPr/>
        </p:nvGrpSpPr>
        <p:grpSpPr>
          <a:xfrm>
            <a:off x="2820203" y="2356454"/>
            <a:ext cx="5118950" cy="513939"/>
            <a:chOff x="3171825" y="3581148"/>
            <a:chExt cx="5118950" cy="5139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6F4F93B-8949-7EC6-B826-20A089F555FF}"/>
                </a:ext>
              </a:extLst>
            </p:cNvPr>
            <p:cNvGrpSpPr/>
            <p:nvPr/>
          </p:nvGrpSpPr>
          <p:grpSpPr>
            <a:xfrm>
              <a:off x="3171825" y="3581149"/>
              <a:ext cx="5118950" cy="508144"/>
              <a:chOff x="1625544" y="811425"/>
              <a:chExt cx="3005071" cy="508144"/>
            </a:xfrm>
          </p:grpSpPr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E0C07DC5-F8E7-9116-670C-A2911BAAF2A6}"/>
                  </a:ext>
                </a:extLst>
              </p:cNvPr>
              <p:cNvSpPr/>
              <p:nvPr/>
            </p:nvSpPr>
            <p:spPr>
              <a:xfrm rot="5400000">
                <a:off x="4139234" y="828189"/>
                <a:ext cx="508143" cy="474618"/>
              </a:xfrm>
              <a:prstGeom prst="triangle">
                <a:avLst>
                  <a:gd name="adj" fmla="val 5461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D2B214A-AC9C-FA22-1466-43F39B99AE85}"/>
                  </a:ext>
                </a:extLst>
              </p:cNvPr>
              <p:cNvSpPr/>
              <p:nvPr/>
            </p:nvSpPr>
            <p:spPr>
              <a:xfrm>
                <a:off x="1625544" y="811425"/>
                <a:ext cx="2530455" cy="50814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H Sarabun New" panose="020B0500040200020003" pitchFamily="34" charset="-34"/>
                  </a:rPr>
                  <a:t>กระบวนการอัตโนมัติ</a:t>
                </a:r>
                <a:endParaRPr lang="en-US" sz="4000" dirty="0"/>
              </a:p>
            </p:txBody>
          </p:sp>
        </p:grpSp>
        <p:pic>
          <p:nvPicPr>
            <p:cNvPr id="33" name="Graphic 32" descr="Robot Hand outline">
              <a:extLst>
                <a:ext uri="{FF2B5EF4-FFF2-40B4-BE49-F238E27FC236}">
                  <a16:creationId xmlns:a16="http://schemas.microsoft.com/office/drawing/2014/main" id="{3E41C3DB-C8C2-CAF9-E28D-82138D6B5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95309" y="3581148"/>
              <a:ext cx="513939" cy="51393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364A4C-B46C-13C1-61A2-0B40BCFC5192}"/>
              </a:ext>
            </a:extLst>
          </p:cNvPr>
          <p:cNvGrpSpPr/>
          <p:nvPr/>
        </p:nvGrpSpPr>
        <p:grpSpPr>
          <a:xfrm>
            <a:off x="4817877" y="3647298"/>
            <a:ext cx="4625587" cy="508144"/>
            <a:chOff x="5517661" y="4410978"/>
            <a:chExt cx="4625587" cy="50814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F0D279A-8ACB-A9D1-1E0C-BD98650745BE}"/>
                </a:ext>
              </a:extLst>
            </p:cNvPr>
            <p:cNvGrpSpPr/>
            <p:nvPr/>
          </p:nvGrpSpPr>
          <p:grpSpPr>
            <a:xfrm>
              <a:off x="5517661" y="4410978"/>
              <a:ext cx="4625587" cy="508144"/>
              <a:chOff x="1915172" y="811425"/>
              <a:chExt cx="2715443" cy="508144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ADCD18C-0C7A-118D-74D7-B3C16B023E07}"/>
                  </a:ext>
                </a:extLst>
              </p:cNvPr>
              <p:cNvSpPr/>
              <p:nvPr/>
            </p:nvSpPr>
            <p:spPr>
              <a:xfrm rot="5400000">
                <a:off x="4139234" y="828189"/>
                <a:ext cx="508143" cy="474618"/>
              </a:xfrm>
              <a:prstGeom prst="triangle">
                <a:avLst>
                  <a:gd name="adj" fmla="val 54614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56ED408-CB81-0444-DCB6-60802140D759}"/>
                  </a:ext>
                </a:extLst>
              </p:cNvPr>
              <p:cNvSpPr/>
              <p:nvPr/>
            </p:nvSpPr>
            <p:spPr>
              <a:xfrm>
                <a:off x="1915172" y="811425"/>
                <a:ext cx="2240826" cy="5081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00"/>
                    </a:solidFill>
                    <a:effectLst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การ</a:t>
                </a:r>
                <a:r>
                  <a:rPr lang="th-TH" sz="24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พลิกโฉมองค์ก</a:t>
                </a:r>
                <a:r>
                  <a:rPr lang="en-US" sz="24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</a:t>
                </a:r>
              </a:p>
            </p:txBody>
          </p:sp>
        </p:grpSp>
        <p:pic>
          <p:nvPicPr>
            <p:cNvPr id="35" name="Graphic 34" descr="Magic Wand Auto outline">
              <a:extLst>
                <a:ext uri="{FF2B5EF4-FFF2-40B4-BE49-F238E27FC236}">
                  <a16:creationId xmlns:a16="http://schemas.microsoft.com/office/drawing/2014/main" id="{89E0AB51-0507-7349-AE4D-C67DFB083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21903" y="4442038"/>
              <a:ext cx="477083" cy="477083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471C8F1-EF1E-336A-0003-9A954A10E999}"/>
              </a:ext>
            </a:extLst>
          </p:cNvPr>
          <p:cNvGrpSpPr/>
          <p:nvPr/>
        </p:nvGrpSpPr>
        <p:grpSpPr>
          <a:xfrm>
            <a:off x="3975240" y="2878451"/>
            <a:ext cx="4625590" cy="739695"/>
            <a:chOff x="4102694" y="4179895"/>
            <a:chExt cx="4625590" cy="7396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81BA0A-7CAE-6495-B201-914F07358F9E}"/>
                </a:ext>
              </a:extLst>
            </p:cNvPr>
            <p:cNvGrpSpPr/>
            <p:nvPr/>
          </p:nvGrpSpPr>
          <p:grpSpPr>
            <a:xfrm>
              <a:off x="4102694" y="4295673"/>
              <a:ext cx="4625590" cy="508144"/>
              <a:chOff x="1915170" y="811426"/>
              <a:chExt cx="2715445" cy="5081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7FFE5917-023A-2D06-EA4F-DB8FABB94DAC}"/>
                  </a:ext>
                </a:extLst>
              </p:cNvPr>
              <p:cNvSpPr/>
              <p:nvPr/>
            </p:nvSpPr>
            <p:spPr>
              <a:xfrm rot="5400000">
                <a:off x="4139234" y="828189"/>
                <a:ext cx="508143" cy="474618"/>
              </a:xfrm>
              <a:prstGeom prst="triangle">
                <a:avLst>
                  <a:gd name="adj" fmla="val 54614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BF2A778-2333-B172-099D-796D461FDBB9}"/>
                  </a:ext>
                </a:extLst>
              </p:cNvPr>
              <p:cNvSpPr/>
              <p:nvPr/>
            </p:nvSpPr>
            <p:spPr>
              <a:xfrm>
                <a:off x="1915170" y="811427"/>
                <a:ext cx="2240826" cy="5081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H Sarabun New" panose="020B0500040200020003" pitchFamily="34" charset="-34"/>
                  </a:rPr>
                  <a:t>กระบวนการประสิทธิภาพ</a:t>
                </a:r>
                <a:endParaRPr lang="en-US" sz="4800" dirty="0"/>
              </a:p>
            </p:txBody>
          </p:sp>
        </p:grpSp>
        <p:pic>
          <p:nvPicPr>
            <p:cNvPr id="43" name="Graphic 42" descr="Cut outline">
              <a:extLst>
                <a:ext uri="{FF2B5EF4-FFF2-40B4-BE49-F238E27FC236}">
                  <a16:creationId xmlns:a16="http://schemas.microsoft.com/office/drawing/2014/main" id="{8A832C3D-AE30-94B9-C1C6-FB9427105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53387" y="4179895"/>
              <a:ext cx="739695" cy="739695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052865A-A722-D83C-2947-62DE6AA4CE07}"/>
              </a:ext>
            </a:extLst>
          </p:cNvPr>
          <p:cNvGrpSpPr/>
          <p:nvPr/>
        </p:nvGrpSpPr>
        <p:grpSpPr>
          <a:xfrm>
            <a:off x="4817877" y="4236787"/>
            <a:ext cx="4625587" cy="513776"/>
            <a:chOff x="1356733" y="5104243"/>
            <a:chExt cx="4625587" cy="51377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DEB29B7-7F91-39EE-9050-76B69621E2D6}"/>
                </a:ext>
              </a:extLst>
            </p:cNvPr>
            <p:cNvGrpSpPr/>
            <p:nvPr/>
          </p:nvGrpSpPr>
          <p:grpSpPr>
            <a:xfrm>
              <a:off x="1356733" y="5109875"/>
              <a:ext cx="4625587" cy="508144"/>
              <a:chOff x="1915172" y="811425"/>
              <a:chExt cx="2715443" cy="508144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2F8EFE12-5676-50A2-1293-B296ECCFEC59}"/>
                  </a:ext>
                </a:extLst>
              </p:cNvPr>
              <p:cNvSpPr/>
              <p:nvPr/>
            </p:nvSpPr>
            <p:spPr>
              <a:xfrm rot="5400000">
                <a:off x="4139234" y="828189"/>
                <a:ext cx="508143" cy="474618"/>
              </a:xfrm>
              <a:prstGeom prst="triangle">
                <a:avLst>
                  <a:gd name="adj" fmla="val 54614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15DF268-F14E-FE9D-CAE5-4853CD6550B4}"/>
                  </a:ext>
                </a:extLst>
              </p:cNvPr>
              <p:cNvSpPr/>
              <p:nvPr/>
            </p:nvSpPr>
            <p:spPr>
              <a:xfrm>
                <a:off x="1915172" y="811425"/>
                <a:ext cx="2240826" cy="50814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00"/>
                    </a:solidFill>
                    <a:effectLst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การ</a:t>
                </a:r>
                <a:r>
                  <a:rPr lang="th-TH" sz="24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พลิกโฉมบุคลากร</a:t>
                </a:r>
                <a:endParaRPr lang="en-US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pic>
          <p:nvPicPr>
            <p:cNvPr id="64" name="Graphic 63" descr="Good Idea outline">
              <a:extLst>
                <a:ext uri="{FF2B5EF4-FFF2-40B4-BE49-F238E27FC236}">
                  <a16:creationId xmlns:a16="http://schemas.microsoft.com/office/drawing/2014/main" id="{40EF02C4-6E35-CD3B-F624-F7687FAB0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91668" y="5104243"/>
              <a:ext cx="508143" cy="508143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1513597-A00D-08EF-B29E-F1906FBB231C}"/>
              </a:ext>
            </a:extLst>
          </p:cNvPr>
          <p:cNvGrpSpPr/>
          <p:nvPr/>
        </p:nvGrpSpPr>
        <p:grpSpPr>
          <a:xfrm>
            <a:off x="5222117" y="4835187"/>
            <a:ext cx="4625587" cy="610826"/>
            <a:chOff x="1356733" y="5749149"/>
            <a:chExt cx="4625587" cy="61082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1C69DAB-EE0A-F848-10E3-CDCB1761FEDA}"/>
                </a:ext>
              </a:extLst>
            </p:cNvPr>
            <p:cNvGrpSpPr/>
            <p:nvPr/>
          </p:nvGrpSpPr>
          <p:grpSpPr>
            <a:xfrm>
              <a:off x="1356733" y="5782485"/>
              <a:ext cx="4625587" cy="508144"/>
              <a:chOff x="1915172" y="811425"/>
              <a:chExt cx="2715443" cy="508144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93A84CF9-F847-333E-154F-14BC9AF8B09E}"/>
                  </a:ext>
                </a:extLst>
              </p:cNvPr>
              <p:cNvSpPr/>
              <p:nvPr/>
            </p:nvSpPr>
            <p:spPr>
              <a:xfrm rot="5400000">
                <a:off x="4139234" y="828189"/>
                <a:ext cx="508143" cy="474618"/>
              </a:xfrm>
              <a:prstGeom prst="triangle">
                <a:avLst>
                  <a:gd name="adj" fmla="val 5461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CC61793-E5C8-F425-53E8-DDCBA58E0E05}"/>
                  </a:ext>
                </a:extLst>
              </p:cNvPr>
              <p:cNvSpPr/>
              <p:nvPr/>
            </p:nvSpPr>
            <p:spPr>
              <a:xfrm>
                <a:off x="1915172" y="811425"/>
                <a:ext cx="2240826" cy="50814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00"/>
                    </a:solidFill>
                    <a:effectLst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การ</a:t>
                </a:r>
                <a:r>
                  <a:rPr lang="th-TH" sz="24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พลิกโฉมกระบวนการ</a:t>
                </a:r>
                <a:endParaRPr lang="en-US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pic>
          <p:nvPicPr>
            <p:cNvPr id="71" name="Graphic 70" descr="Gears outline">
              <a:extLst>
                <a:ext uri="{FF2B5EF4-FFF2-40B4-BE49-F238E27FC236}">
                  <a16:creationId xmlns:a16="http://schemas.microsoft.com/office/drawing/2014/main" id="{252E6355-B26B-C60D-6FF7-2E63E9A9B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488985" y="5749149"/>
              <a:ext cx="610826" cy="61082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7BF546D-E164-F6D8-AE2F-604E9D4A9AF8}"/>
              </a:ext>
            </a:extLst>
          </p:cNvPr>
          <p:cNvGrpSpPr/>
          <p:nvPr/>
        </p:nvGrpSpPr>
        <p:grpSpPr>
          <a:xfrm>
            <a:off x="5600015" y="5582065"/>
            <a:ext cx="4625587" cy="513776"/>
            <a:chOff x="848702" y="4407228"/>
            <a:chExt cx="4625587" cy="51377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56A901D-0F5B-82C1-8977-CBD5E49D619F}"/>
                </a:ext>
              </a:extLst>
            </p:cNvPr>
            <p:cNvGrpSpPr/>
            <p:nvPr/>
          </p:nvGrpSpPr>
          <p:grpSpPr>
            <a:xfrm>
              <a:off x="848702" y="4412860"/>
              <a:ext cx="4625587" cy="508144"/>
              <a:chOff x="1915172" y="811425"/>
              <a:chExt cx="2715443" cy="508144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73" name="Isosceles Triangle 72">
                <a:extLst>
                  <a:ext uri="{FF2B5EF4-FFF2-40B4-BE49-F238E27FC236}">
                    <a16:creationId xmlns:a16="http://schemas.microsoft.com/office/drawing/2014/main" id="{B00A63B5-7F4A-305E-330E-82A1576ED54B}"/>
                  </a:ext>
                </a:extLst>
              </p:cNvPr>
              <p:cNvSpPr/>
              <p:nvPr/>
            </p:nvSpPr>
            <p:spPr>
              <a:xfrm rot="5400000">
                <a:off x="4139234" y="828189"/>
                <a:ext cx="508143" cy="474618"/>
              </a:xfrm>
              <a:prstGeom prst="triangle">
                <a:avLst>
                  <a:gd name="adj" fmla="val 5461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ED68FDD-DAEA-7064-7B68-0EC6AA91106C}"/>
                  </a:ext>
                </a:extLst>
              </p:cNvPr>
              <p:cNvSpPr/>
              <p:nvPr/>
            </p:nvSpPr>
            <p:spPr>
              <a:xfrm>
                <a:off x="1915172" y="811425"/>
                <a:ext cx="2240826" cy="50814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00"/>
                    </a:solidFill>
                    <a:effectLst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การ</a:t>
                </a:r>
                <a:r>
                  <a:rPr lang="th-TH" sz="24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พลิกโฉมเทคโนโลยี</a:t>
                </a:r>
                <a:endParaRPr lang="en-US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pic>
          <p:nvPicPr>
            <p:cNvPr id="80" name="Graphic 79" descr="Cloud Computing outline">
              <a:extLst>
                <a:ext uri="{FF2B5EF4-FFF2-40B4-BE49-F238E27FC236}">
                  <a16:creationId xmlns:a16="http://schemas.microsoft.com/office/drawing/2014/main" id="{E8BF2946-1D9D-68A1-BEBF-D0251F774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102661" y="4407228"/>
              <a:ext cx="508143" cy="508143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0C5BB54-DDAA-1AD9-0330-87F48944DBAE}"/>
              </a:ext>
            </a:extLst>
          </p:cNvPr>
          <p:cNvGrpSpPr/>
          <p:nvPr/>
        </p:nvGrpSpPr>
        <p:grpSpPr>
          <a:xfrm>
            <a:off x="5853974" y="6143126"/>
            <a:ext cx="4625587" cy="629339"/>
            <a:chOff x="244792" y="3732947"/>
            <a:chExt cx="4625587" cy="629339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30E495A-E756-2BF8-F377-DF0A03806E77}"/>
                </a:ext>
              </a:extLst>
            </p:cNvPr>
            <p:cNvGrpSpPr/>
            <p:nvPr/>
          </p:nvGrpSpPr>
          <p:grpSpPr>
            <a:xfrm>
              <a:off x="244792" y="3808779"/>
              <a:ext cx="4625587" cy="508144"/>
              <a:chOff x="1915172" y="811425"/>
              <a:chExt cx="2715443" cy="508144"/>
            </a:xfrm>
            <a:grpFill/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C8B11B2B-BB40-213C-6129-4563B72C7760}"/>
                  </a:ext>
                </a:extLst>
              </p:cNvPr>
              <p:cNvSpPr/>
              <p:nvPr/>
            </p:nvSpPr>
            <p:spPr>
              <a:xfrm rot="5400000">
                <a:off x="4139234" y="828189"/>
                <a:ext cx="508143" cy="474618"/>
              </a:xfrm>
              <a:prstGeom prst="triangle">
                <a:avLst>
                  <a:gd name="adj" fmla="val 54614"/>
                </a:avLst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983F1F4-8195-B0EB-06FD-4EB030440A0B}"/>
                  </a:ext>
                </a:extLst>
              </p:cNvPr>
              <p:cNvSpPr/>
              <p:nvPr/>
            </p:nvSpPr>
            <p:spPr>
              <a:xfrm>
                <a:off x="1915172" y="811425"/>
                <a:ext cx="2240826" cy="5081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การพลิกโฉมสารสนเทศ</a:t>
                </a:r>
                <a:endParaRPr lang="en-US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pic>
          <p:nvPicPr>
            <p:cNvPr id="85" name="Graphic 84" descr="Database outline">
              <a:extLst>
                <a:ext uri="{FF2B5EF4-FFF2-40B4-BE49-F238E27FC236}">
                  <a16:creationId xmlns:a16="http://schemas.microsoft.com/office/drawing/2014/main" id="{DE2EF02F-4406-3012-A7AB-F53E77BC0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71434" y="3732947"/>
              <a:ext cx="629339" cy="629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68429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4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4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43043-F400-F0E7-4142-86DA71BE6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th-TH" sz="4000" b="1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H Sarabun New" panose="020B0500040200020003" pitchFamily="34" charset="-34"/>
              </a:rPr>
              <a:t>1. วิสัยทัศน์แผนปฏิบัติการดิจิทัลกรมพัฒนาฝีมือแรงงาน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4AA2F71-833A-F705-6B53-43C21CD813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807626"/>
              </p:ext>
            </p:extLst>
          </p:nvPr>
        </p:nvGraphicFramePr>
        <p:xfrm>
          <a:off x="618267" y="2560872"/>
          <a:ext cx="11139624" cy="2591974"/>
        </p:xfrm>
        <a:graphic>
          <a:graphicData uri="http://schemas.openxmlformats.org/drawingml/2006/table">
            <a:tbl>
              <a:tblPr firstRow="1" firstCol="1" bandRow="1"/>
              <a:tblGrid>
                <a:gridCol w="5764060">
                  <a:extLst>
                    <a:ext uri="{9D8B030D-6E8A-4147-A177-3AD203B41FA5}">
                      <a16:colId xmlns:a16="http://schemas.microsoft.com/office/drawing/2014/main" val="2400668431"/>
                    </a:ext>
                  </a:extLst>
                </a:gridCol>
                <a:gridCol w="5375564">
                  <a:extLst>
                    <a:ext uri="{9D8B030D-6E8A-4147-A177-3AD203B41FA5}">
                      <a16:colId xmlns:a16="http://schemas.microsoft.com/office/drawing/2014/main" val="647125364"/>
                    </a:ext>
                  </a:extLst>
                </a:gridCol>
              </a:tblGrid>
              <a:tr h="52407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300" b="1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วิสัยทัศน์ พ.ศ. 2563-2565 (เดิม)</a:t>
                      </a:r>
                      <a:endParaRPr lang="th-TH" sz="3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300" b="1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วิสัยทัศน์ พ.ศ. 2566-2670 (ใหม่)</a:t>
                      </a:r>
                      <a:endParaRPr lang="th-TH" sz="3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083234"/>
                  </a:ext>
                </a:extLst>
              </a:tr>
              <a:tr h="2067901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0" algn="l"/>
                        </a:tabLst>
                      </a:pPr>
                      <a:r>
                        <a:rPr lang="th-TH" sz="33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ยกระดับการให้บริการของกรมพัฒนาฝีมือแรงงานสู่ดิจิทัลไทยแลนด์</a:t>
                      </a:r>
                      <a:endParaRPr lang="th-TH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Enhancing </a:t>
                      </a:r>
                      <a:r>
                        <a:rPr lang="en-US" sz="3300" b="0" i="0" u="none" strike="noStrike" dirty="0" err="1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DSD</a:t>
                      </a:r>
                      <a:r>
                        <a:rPr lang="en-US" sz="33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 digital services towards Digital Thailand</a:t>
                      </a:r>
                      <a:endParaRPr lang="en-US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3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 </a:t>
                      </a:r>
                      <a:endParaRPr lang="th-TH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3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(คงเดิม)</a:t>
                      </a:r>
                      <a:endParaRPr lang="th-TH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3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 </a:t>
                      </a:r>
                      <a:endParaRPr lang="th-TH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784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5227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D628D-1595-D971-077E-A5C9492A3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th-TH" sz="4000" b="1" dirty="0">
                <a:solidFill>
                  <a:srgbClr val="FFFFFF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2.พันธกิจแผนปฏิบัติการดิจิทัลกรมพัฒนาฝีมือแรงงาน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3774AC-B2EE-A844-72B9-754A2AAC59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7645383"/>
              </p:ext>
            </p:extLst>
          </p:nvPr>
        </p:nvGraphicFramePr>
        <p:xfrm>
          <a:off x="644056" y="2518294"/>
          <a:ext cx="11233908" cy="3294306"/>
        </p:xfrm>
        <a:graphic>
          <a:graphicData uri="http://schemas.openxmlformats.org/drawingml/2006/table">
            <a:tbl>
              <a:tblPr firstRow="1" firstCol="1" bandRow="1"/>
              <a:tblGrid>
                <a:gridCol w="5671114">
                  <a:extLst>
                    <a:ext uri="{9D8B030D-6E8A-4147-A177-3AD203B41FA5}">
                      <a16:colId xmlns:a16="http://schemas.microsoft.com/office/drawing/2014/main" val="3567977971"/>
                    </a:ext>
                  </a:extLst>
                </a:gridCol>
                <a:gridCol w="5562794">
                  <a:extLst>
                    <a:ext uri="{9D8B030D-6E8A-4147-A177-3AD203B41FA5}">
                      <a16:colId xmlns:a16="http://schemas.microsoft.com/office/drawing/2014/main" val="3910320475"/>
                    </a:ext>
                  </a:extLst>
                </a:gridCol>
              </a:tblGrid>
              <a:tr h="509326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b="1" i="0" u="none" strike="noStrike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พันธกิจ พ.ศ. 2563-2565 (เดิม)</a:t>
                      </a:r>
                      <a:endParaRPr lang="th-TH" sz="3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044" marR="128044" marT="177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b="1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พันธกิจ พ.ศ. 2566-2670 (ใหม่)</a:t>
                      </a:r>
                      <a:endParaRPr lang="th-TH" sz="3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044" marR="128044" marT="177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38533"/>
                  </a:ext>
                </a:extLst>
              </a:tr>
              <a:tr h="2784980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0" algn="l"/>
                        </a:tabLst>
                      </a:pPr>
                      <a:r>
                        <a:rPr lang="th-TH" sz="24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1.พัฒนาระบบการให้บริการด้วยเทคโนโลยีดิจิทัล</a:t>
                      </a:r>
                      <a:endParaRPr lang="th-TH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0" algn="l"/>
                        </a:tabLst>
                      </a:pPr>
                      <a:r>
                        <a:rPr lang="th-TH" sz="24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2.ยกระดับประสิทธิภาพการปฏิบัติงานและการให้บริการด้านการใช้เทคโนโลยีดิจิทัล</a:t>
                      </a:r>
                      <a:endParaRPr lang="th-TH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0" algn="l"/>
                        </a:tabLst>
                      </a:pPr>
                      <a:r>
                        <a:rPr lang="th-TH" sz="24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3.พัฒนาระบบเชื่อมโยงเครือข่ายข้อมูลสารสนเทศ</a:t>
                      </a:r>
                      <a:endParaRPr lang="th-TH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0" algn="l"/>
                        </a:tabLst>
                      </a:pPr>
                      <a:r>
                        <a:rPr lang="th-TH" sz="24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4.พัฒนาบุคลากรให้พร้อมเข้าสู่ยุคดิจิทัล</a:t>
                      </a:r>
                      <a:endParaRPr lang="th-TH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5.ยกระดับสู่ธรรมาภิบาลข้อมูลตามมาตรฐานสากล</a:t>
                      </a:r>
                      <a:endParaRPr lang="th-TH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044" marR="128044" marT="177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1.ปรับแนวนโยบายและหลักปฏิบัติเพื่อรองรับการเป็นองค์กรดิจิทัล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2.พัฒนาบุคลากรให้พร้อมเข้าสู่ยุคดิจิทัล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3.ยกระดับประสิทธิภาพการให้บริการและการบริหารด้วยเทคโนโลยีดิจิทัล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4.พัฒนาระบบโครงสร้างพื้นฐานให้มีประสิทธิภาพ</a:t>
                      </a:r>
                    </a:p>
                  </a:txBody>
                  <a:tcPr marL="128044" marR="128044" marT="177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419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8162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9FD81-214C-FA58-FD6A-5C33CE8B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th-TH" sz="3100" b="1">
                <a:solidFill>
                  <a:srgbClr val="FFFFFF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3.วัตถุประสงค์ นโยบาย/เป้าประสงค์ แผนปฏิบัติการดิจิทัลกรมพัฒนาฝีมือแรงงาน</a:t>
            </a:r>
            <a:endParaRPr lang="en-US" sz="3100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9A7848-7519-65E1-CCCF-BD60C8551E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027602"/>
              </p:ext>
            </p:extLst>
          </p:nvPr>
        </p:nvGraphicFramePr>
        <p:xfrm>
          <a:off x="1173079" y="2112579"/>
          <a:ext cx="9869783" cy="4192806"/>
        </p:xfrm>
        <a:graphic>
          <a:graphicData uri="http://schemas.openxmlformats.org/drawingml/2006/table">
            <a:tbl>
              <a:tblPr firstRow="1" firstCol="1" bandRow="1"/>
              <a:tblGrid>
                <a:gridCol w="5477523">
                  <a:extLst>
                    <a:ext uri="{9D8B030D-6E8A-4147-A177-3AD203B41FA5}">
                      <a16:colId xmlns:a16="http://schemas.microsoft.com/office/drawing/2014/main" val="1933496253"/>
                    </a:ext>
                  </a:extLst>
                </a:gridCol>
                <a:gridCol w="4392260">
                  <a:extLst>
                    <a:ext uri="{9D8B030D-6E8A-4147-A177-3AD203B41FA5}">
                      <a16:colId xmlns:a16="http://schemas.microsoft.com/office/drawing/2014/main" val="597247742"/>
                    </a:ext>
                  </a:extLst>
                </a:gridCol>
              </a:tblGrid>
              <a:tr h="510976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b="1" i="0" u="none" strike="noStrike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วัตถุประสงค์ พ.ศ. 2563-2565 (เดิม)</a:t>
                      </a:r>
                      <a:endParaRPr lang="th-TH" sz="3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665" marR="127665" marT="177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b="1" i="0" u="none" strike="noStrike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วัตถุประสงค์ พ.ศ. 2566-2670 (ใหม่)</a:t>
                      </a:r>
                      <a:endParaRPr lang="th-TH" sz="3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665" marR="127665" marT="177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532973"/>
                  </a:ext>
                </a:extLst>
              </a:tr>
              <a:tr h="3681830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0" algn="l"/>
                        </a:tabLst>
                      </a:pPr>
                      <a:r>
                        <a:rPr lang="th-TH" sz="2600" b="0" i="0" u="none" strike="noStrike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1.บริการดิจิทัลของกรมตอบสนองผู้ใช้บริการทุกภาคส่วนได้อย่างสะดวก รวดเร็ว</a:t>
                      </a:r>
                      <a:endParaRPr lang="th-TH" sz="3100" b="0" i="0" u="none" strike="noStrike" dirty="0"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0" algn="l"/>
                        </a:tabLst>
                      </a:pPr>
                      <a:r>
                        <a:rPr lang="th-TH" sz="2600" b="0" i="0" u="none" strike="noStrike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2.ผู้ใช้บริการเข้าถึงข้อมูลภาครัฐได้สะดวกและเหมาะสม ตามกรอบธรรมาภิบาล</a:t>
                      </a:r>
                      <a:endParaRPr lang="th-TH" sz="3100" b="0" i="0" u="none" strike="noStrike" dirty="0"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0" algn="l"/>
                        </a:tabLst>
                      </a:pPr>
                      <a:r>
                        <a:rPr lang="th-TH" sz="2600" b="0" i="0" u="none" strike="noStrike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3.กรมมีระบบวิเคราะห์และการจัดการเพื่อการเข้าถึงข้อมูลที่สะดวกรวดเร็วและสามารถนำไปใช้ประโยชน์ในอนาคต</a:t>
                      </a:r>
                      <a:endParaRPr lang="th-TH" sz="3100" b="0" i="0" u="none" strike="noStrike" dirty="0"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b="0" i="0" u="none" strike="noStrike" dirty="0">
                          <a:effectLst/>
                          <a:latin typeface="TH Sarabun New" panose="020B0500040200020003" pitchFamily="34" charset="-34"/>
                          <a:ea typeface="Calibri" panose="020F0502020204030204" pitchFamily="34" charset="0"/>
                          <a:cs typeface="TH Sarabun New" panose="020B0500040200020003" pitchFamily="34" charset="-34"/>
                        </a:rPr>
                        <a:t>4.บุคลากรมีทักษะทางด้านดิจิทัลมากขึ้นเพื่อตอบสนองการให้บริการประชาชนได้อย่างมีประสิทธิภาพ</a:t>
                      </a:r>
                      <a:endParaRPr lang="th-TH" sz="3100" b="0" i="0" u="none" strike="noStrike" dirty="0"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27665" marR="127665" marT="177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(คงเดิม)</a:t>
                      </a:r>
                      <a:endParaRPr lang="th-TH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b="0" i="0" u="none" strike="noStrike" dirty="0">
                          <a:effectLst/>
                          <a:latin typeface="TH Sarabun New" panose="020B0500040200020003"/>
                          <a:ea typeface="Calibri" panose="020F0502020204030204" pitchFamily="34" charset="0"/>
                          <a:cs typeface="TH Sarabun New" panose="020B0500040200020003"/>
                        </a:rPr>
                        <a:t> </a:t>
                      </a:r>
                      <a:endParaRPr lang="th-TH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665" marR="127665" marT="177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72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3344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CF899-612A-C511-FFC1-DFB0FEC0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th-TH" sz="4000" b="1" dirty="0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5.ยุทธศาสตร์ แผนปฏิบัติการดิจิทัลกรมพัฒนาฝีมือแรงงาน</a:t>
            </a:r>
            <a:endParaRPr lang="en-US" sz="4000" b="1" dirty="0">
              <a:solidFill>
                <a:srgbClr val="FFFF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34A2D4-9BE9-657E-9578-A5401E9BA3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435413"/>
              </p:ext>
            </p:extLst>
          </p:nvPr>
        </p:nvGraphicFramePr>
        <p:xfrm>
          <a:off x="452582" y="1575104"/>
          <a:ext cx="11610109" cy="5215920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5449454">
                  <a:extLst>
                    <a:ext uri="{9D8B030D-6E8A-4147-A177-3AD203B41FA5}">
                      <a16:colId xmlns:a16="http://schemas.microsoft.com/office/drawing/2014/main" val="3258208224"/>
                    </a:ext>
                  </a:extLst>
                </a:gridCol>
                <a:gridCol w="6160655">
                  <a:extLst>
                    <a:ext uri="{9D8B030D-6E8A-4147-A177-3AD203B41FA5}">
                      <a16:colId xmlns:a16="http://schemas.microsoft.com/office/drawing/2014/main" val="2474862148"/>
                    </a:ext>
                  </a:extLst>
                </a:gridCol>
              </a:tblGrid>
              <a:tr h="556301">
                <a:tc>
                  <a:txBody>
                    <a:bodyPr/>
                    <a:lstStyle/>
                    <a:p>
                      <a:pPr algn="ctr"/>
                      <a:r>
                        <a:rPr lang="th-TH" sz="2400" b="1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พ.ศ. 2563-2565 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</a:t>
                      </a:r>
                      <a:r>
                        <a:rPr lang="th-TH" sz="2400" b="1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เดิม</a:t>
                      </a:r>
                      <a:r>
                        <a:rPr lang="en-US" sz="2400" b="1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</a:t>
                      </a:r>
                      <a:endParaRPr lang="en-US" sz="2400" b="1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94920" marR="136380" marT="27120" marB="2034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cap="none" spc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พ.ศ. 2566-2670 </a:t>
                      </a:r>
                      <a:r>
                        <a:rPr lang="en-US" sz="2400" b="1" cap="none" spc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</a:t>
                      </a:r>
                      <a:r>
                        <a:rPr lang="th-TH" sz="2400" b="1" cap="none" spc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ใหม่</a:t>
                      </a:r>
                      <a:r>
                        <a:rPr lang="en-US" sz="2400" b="1" cap="none" spc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</a:t>
                      </a:r>
                      <a:endParaRPr lang="en-US" sz="2400" b="1" cap="none" spc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94920" marR="136380" marT="27120" marB="2034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778964"/>
                  </a:ext>
                </a:extLst>
              </a:tr>
              <a:tr h="4309903">
                <a:tc>
                  <a:txBody>
                    <a:bodyPr/>
                    <a:lstStyle/>
                    <a:p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แผนปฏิบัติราชการ 1 ยกระดับการบริการของกรมพัฒนาฝีมือแรงงานให้ตรงกับความต้องการของประชาชนที่เปลี่ยนแปลงอยู่ตลอดเวลา</a:t>
                      </a:r>
                      <a:endParaRPr lang="en-US" sz="2400" b="0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แผนปฏิบัติราชการ 2 ยกระดับสู่ธรรมาภิบาลข้อมูลพร้อมให้บริการประชาชนได้อย่างถูกต้อง</a:t>
                      </a:r>
                      <a:endParaRPr lang="en-US" sz="2400" b="0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แผนปฏิบัติราชการ 3 นำเทคโนโลยีดิจิทัลและนวัตกรรมมาสนับสนุนการปฏิบัติงานได้อย่างมีประสิทธิภาพ</a:t>
                      </a:r>
                      <a:endParaRPr lang="en-US" sz="2400" b="0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แผนปฏิบัติราชการ 4 บูรณาการเชื่อมโยงข้อมูลและการดำเนินงานระหว่างหน่วยงานทั้งภายในและภายนอกกรมพัฒนาฝีมือแรงงาน</a:t>
                      </a:r>
                      <a:endParaRPr lang="en-US" sz="2400" b="0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แผนปฏิบัติราชการ 5  ขับเคลื่อนการเปลี่ยนแปลงสู่หน่วยงานดิจิทัลในทุกระดับของบุคลากรกรมพัฒนาฝีมือแรงงาน</a:t>
                      </a:r>
                      <a:endParaRPr lang="en-US" sz="2400" b="0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94920" marR="136380" marT="27120" marB="203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แผนปฏิบัติราชการ </a:t>
                      </a:r>
                      <a:r>
                        <a:rPr lang="en-US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1.</a:t>
                      </a:r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ปรับแนวนโยบายและหลักปฏิบัติเพื่อรองรับการเป็นองค์กรดิจิทัล</a:t>
                      </a:r>
                      <a:endParaRPr lang="en-US" sz="2400" b="0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แผนปฏิบัติราชการ </a:t>
                      </a:r>
                      <a:r>
                        <a:rPr lang="en-US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2.</a:t>
                      </a:r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พัฒนาศักยภาพบุคลากรด้านดิจิทัลเพื่อรองรับการเป็นองค์กรดิจิทัล</a:t>
                      </a:r>
                      <a:endParaRPr lang="en-US" sz="2400" b="0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แผนปฏิบัติราชการ </a:t>
                      </a:r>
                      <a:r>
                        <a:rPr lang="en-US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3.</a:t>
                      </a:r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ยกระดับการให้บริการเพื่อรองรับการเป็นองค์กรดิจิทัล</a:t>
                      </a:r>
                      <a:endParaRPr lang="en-US" sz="2400" b="0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แผนปฏิบัติราชการ </a:t>
                      </a:r>
                      <a:r>
                        <a:rPr lang="en-US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4.</a:t>
                      </a:r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ยกระดับการบริหารจัดการเพื่อรองรับการเป็นองค์กรดิจิทัล</a:t>
                      </a:r>
                      <a:endParaRPr lang="en-US" sz="2400" b="0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แผนปฏิบัติราชการ </a:t>
                      </a:r>
                      <a:r>
                        <a:rPr lang="en-US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5.</a:t>
                      </a:r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ยกระดับโครงสร้างพื้นฐานเพื่อเป็นองค์กรดิจิทัลประสิทธิภาพสูงและมั่นคงปลอดภัย</a:t>
                      </a:r>
                      <a:endParaRPr lang="en-US" sz="2400" b="0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แผนปฏิบัติราชการ </a:t>
                      </a:r>
                      <a:r>
                        <a:rPr lang="en-US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6.</a:t>
                      </a:r>
                      <a:r>
                        <a:rPr lang="th-TH" sz="2400" b="0" cap="none" spc="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ขับเคลื่อนการนำเทคโนโลยีดิจิทัลไปใช้เพื่อรองรับการเป็นองค์กรดิจิทัล</a:t>
                      </a:r>
                      <a:endParaRPr lang="en-US" sz="2400" b="0" cap="none" spc="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94920" marR="136380" marT="27120" marB="203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471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309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3416</Words>
  <Application>Microsoft Office PowerPoint</Application>
  <PresentationFormat>Widescreen</PresentationFormat>
  <Paragraphs>400</Paragraphs>
  <Slides>106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2" baseType="lpstr">
      <vt:lpstr>Calibri</vt:lpstr>
      <vt:lpstr>Arial</vt:lpstr>
      <vt:lpstr>Calibri Light</vt:lpstr>
      <vt:lpstr>TH Sarabun New</vt:lpstr>
      <vt:lpstr>TH SarabunPSK</vt:lpstr>
      <vt:lpstr>Office Theme</vt:lpstr>
      <vt:lpstr>ประชุมรับฟังความคิดเห็นของผู้มีส่วนได้ส่วนเสียต่อ ร่างแผนปฏิบัติการดิจิทัลกรมพัฒนาฝีมือแรงงาน ระยะ 5 ปี (พ.ศ. 2566 - 2570) </vt:lpstr>
      <vt:lpstr>ประชุมรับฟังความคิดเห็นของผู้มีส่วนได้ส่วนเสียต่อ ร่างแผนปฏิบัติการดิจิทัลกรมพัฒนาฝีมือแรงงาน ระยะ 5 ปี (พ.ศ. 2566 - 2570)</vt:lpstr>
      <vt:lpstr>ประชุมรับฟังความคิดเห็นของผู้มีส่วนได้ส่วนเสียต่อ ร่างแผนปฏิบัติการดิจิทัลกรมพัฒนาฝีมือแรงงาน ระยะ 5 ปี (พ.ศ. 2566 - 2570)</vt:lpstr>
      <vt:lpstr>PowerPoint Presentation</vt:lpstr>
      <vt:lpstr>ขั้นตอนและขอบเขตการศึกษาโครงการ</vt:lpstr>
      <vt:lpstr>งวดงานที่ 1</vt:lpstr>
      <vt:lpstr>PowerPoint Presentation</vt:lpstr>
      <vt:lpstr>งวดงานที่ 3</vt:lpstr>
      <vt:lpstr>ขั้นตอนการดำเนินงาน</vt:lpstr>
      <vt:lpstr>ผลการดำเนินกิจกรรมตามขอบเขตการจ้างงาน</vt:lpstr>
      <vt:lpstr>ตำราพิชัยสงครามซุนจื่อ</vt:lpstr>
      <vt:lpstr>รู้เขา หาข้อมูล</vt:lpstr>
      <vt:lpstr>รู้เรา   ตรวจสุขภาพตัวเอง</vt:lpstr>
      <vt:lpstr>PowerPoint Presentation</vt:lpstr>
      <vt:lpstr>PowerPoint Presentation</vt:lpstr>
      <vt:lpstr>PowerPoint Presentation</vt:lpstr>
      <vt:lpstr>สำนักงานพัฒนารัฐบาลดิจิทัล (องค์การมหาชน) (สพร.)</vt:lpstr>
      <vt:lpstr>การสำรวจระดับความพร้อมรัฐบาลดิจิทัลหน่วยงานภาครัฐของประเทศไทย</vt:lpstr>
      <vt:lpstr>การสำรวจระดับความพร้อมรัฐบาลดิจิทัลหน่วยงานภาครัฐของประเทศไทย</vt:lpstr>
      <vt:lpstr>PowerPoint Presentation</vt:lpstr>
      <vt:lpstr>PowerPoint Presentation</vt:lpstr>
      <vt:lpstr>ตัวชี้วัดที่ 1 แนวนโยบายและหลักปฏิบัติ (Policies &amp; Practices)   20% </vt:lpstr>
      <vt:lpstr>ตัวชี้วัดที่ 2 ศักยภาพเจ้าหน้าที่ภาครัฐด้านดิจิทัล (Digital Capabilities)  20% </vt:lpstr>
      <vt:lpstr>ตัวชี้วัดที่ 3 บริการภาครัฐ (Public Services)   30%</vt:lpstr>
      <vt:lpstr>ตัวชี้วัดที่ 4 การบริหารจัดการรูปแบบดิจิทัล (Smart Back Office)   10%</vt:lpstr>
      <vt:lpstr>ตัวชี้วัดที่ 5 โครงสร้างพื้นฐานความมั่นคงปลอดภัยและมีประสิทธิภาพ  (Secure And Efficient Infrastructure) 15 %</vt:lpstr>
      <vt:lpstr>ตัวชี้วัดที่ 6 เทคโนโลยีดิจิทัลและการนำไปใช้ (Digital Technological Practices)  5%</vt:lpstr>
      <vt:lpstr>ผลสำรวจ ระดับความพร้อมรัฐบาลดิจิทัลหน่วยงานกรมพัฒนาฝีมือแรงงาน ประจำปี 2562- 2564</vt:lpstr>
      <vt:lpstr>ผลสำรวจ ระดับความพร้อมรัฐบาลดิจิทัลหน่วยงาน ภาครัฐของประเทศไทยประจำปี 2564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ประเภทโครงการ</vt:lpstr>
      <vt:lpstr>Enterprise Architecture ของกระทรวงแรงงาน</vt:lpstr>
      <vt:lpstr>PowerPoint Presentation</vt:lpstr>
      <vt:lpstr>PowerPoint Presentation</vt:lpstr>
      <vt:lpstr>PowerPoint Presentation</vt:lpstr>
      <vt:lpstr>PowerPoint Presentation</vt:lpstr>
      <vt:lpstr>Service Design</vt:lpstr>
      <vt:lpstr>PowerPoint Presentation</vt:lpstr>
      <vt:lpstr>PowerPoint Presentation</vt:lpstr>
      <vt:lpstr>PowerPoint Presentation</vt:lpstr>
      <vt:lpstr>Technology Acceptance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หัวข้อ :การดำเนินการเก็บและรวบรวมข้อมูล เพื่อใช้ในการจัดทำแผนปฏิบัติการ ฯ   รายละเอียด : การสัมภาษณ์เชิงลึก (In-depth interview) กับกลุ่มตัวอย่าง จำนวน 10 คนประกอบด้วย ผู้บริหารกรมพัฒนาฝีมือแรงงาน ผู้บริหารกองทุนพัฒนาฝีมือแรงงาน ผู้แทนจากส่วนปฏิบัติงาน เช่น เจ้าหน้าที่กองส่งเสริมการพัฒนาฝีมือแรงงาน สถาบันพัฒนาฝีมือแรงงาน สำนักงานพัฒนาฝีมือแรงงาน ผู้แทนหน่วยงานที่เกี่ยวข้องและมีส่วนได้เสียกับภารกิจ และการปฏิบัติงานของกรมพัฒนาฝีมือแรงงาน โดยคณะที่ปรึกษาได้ดำเนินงาน ดังนี้   </vt:lpstr>
      <vt:lpstr>PowerPoint Presentation</vt:lpstr>
      <vt:lpstr>คณะที่ปรึกษาได้ทำการลงพื้นที่เก็บข้อมูล โดยการสัมภาษณ์เชิงลึก (In-depth Interview) โดยการลงพื้นที่ ณ กรมพัฒนาฝีมือแรงงาน และช่องทางออนไลน์ผ่านระบบปฏิบัติการซูม (Zoom) ระหว่าง วันที่ 20 – 25 กรกฎาคม 2565 โดยมีกลุ่มตัวอย่าง จำนวน 13 คน มีรายละเอียดดังต่อไปนี้    </vt:lpstr>
      <vt:lpstr>PowerPoint Presentation</vt:lpstr>
      <vt:lpstr>รูปภาพกิจกรรมการเก็บข้อมูลจากการสัมภาษณ์เชิงลึก (In-depth Interview) </vt:lpstr>
      <vt:lpstr>PowerPoint Presentation</vt:lpstr>
      <vt:lpstr> หัวข้อ :การดำเนินการเก็บและรวบรวมข้อมูล เพื่อใช้ในการจัดทำแผนปฏิบัติการฯ   รายละเอียด : การจัดประชุมระดมความคิดเห็น จำนวน 1 ครั้ง กับกลุ่มตัวอย่าง       จำนวน 30 คน ประกอบด้วย ผู้ประกอบกิจการ รวมถึงผู้ประกอบกิจการที่อยู่             ในกลุ่มอุตสาหกรรม (First  S-Curve) อุตสาหกรรมเป้าหมายเดิม หรือ (New S-Curve) อุตสาหกรรมใหม่ ไม่น้อยกว่า 2 ประเภทอุตสาหกรรม และเจ้าหน้าที่สถาบันพัฒนา    ฝีมือแรงงาน สำนักงานพัฒนาฝีมือแรงงาน โดยคณะที่ปรึกษาได้ดำเนินงาน ดังนี้    </vt:lpstr>
      <vt:lpstr>PowerPoint Presentation</vt:lpstr>
      <vt:lpstr>PowerPoint Presentation</vt:lpstr>
      <vt:lpstr>PowerPoint Presentation</vt:lpstr>
      <vt:lpstr>กรอบคำถามสำหรับการประชุมระดมความคิดเห็น ครั้งที่ 1 </vt:lpstr>
      <vt:lpstr>กรอบคำถามสำหรับการประชุมระดมความคิดเห็น ครั้งที่ 1 (ต่อ) </vt:lpstr>
      <vt:lpstr>รูปภาพกิจกรรมประชุมระดมรับฟังความคิดเห็น ครั้งที่ 1</vt:lpstr>
      <vt:lpstr>PowerPoint Presentation</vt:lpstr>
      <vt:lpstr>กรอบคำถามสำหรับการประชุมระดมความคิดเห็น ครั้งที่ 2 </vt:lpstr>
      <vt:lpstr>รูปภาพกิจกรรมประชุมระดมรับฟังความคิดเห็น ครั้งที่ 2</vt:lpstr>
      <vt:lpstr>รูปภาพกิจกรรมประชุมระดมรับฟังความคิดเห็น ครั้งที่ 2</vt:lpstr>
      <vt:lpstr>PowerPoint Presentation</vt:lpstr>
      <vt:lpstr>กรอบคำถามสำหรับการประชุมระดมความคิดเห็น ครั้งที่ 3</vt:lpstr>
      <vt:lpstr>รูปภาพกิจกรรมประชุมระดมรับฟังความคิดเห็น ครั้งที่ 3</vt:lpstr>
      <vt:lpstr>ผลการการสัมภาษณ์เชิงลึกและ การประชุมระดมความคิดเห็น </vt:lpstr>
      <vt:lpstr>ร่าง แผนปฏิบัติการดิจิทัลกรมพัฒนาฝีมือแรงงาน</vt:lpstr>
      <vt:lpstr>แนวคิดการจัดทำแผนปฏิบัติการดิจิทัลกรมพัฒนาฝีมือแรงงานระยะ 5 ปี (พ.ศ. 2566 - 2570)</vt:lpstr>
      <vt:lpstr>PowerPoint Presentation</vt:lpstr>
      <vt:lpstr>PowerPoint Presentation</vt:lpstr>
      <vt:lpstr>PowerPoint Presentation</vt:lpstr>
      <vt:lpstr>PowerPoint Presentation</vt:lpstr>
      <vt:lpstr>1. วิสัยทัศน์แผนปฏิบัติการดิจิทัลกรมพัฒนาฝีมือแรงงาน</vt:lpstr>
      <vt:lpstr>2.พันธกิจแผนปฏิบัติการดิจิทัลกรมพัฒนาฝีมือแรงงาน</vt:lpstr>
      <vt:lpstr>3.วัตถุประสงค์ นโยบาย/เป้าประสงค์ แผนปฏิบัติการดิจิทัลกรมพัฒนาฝีมือแรงงาน</vt:lpstr>
      <vt:lpstr>5.ยุทธศาสตร์ แผนปฏิบัติการดิจิทัลกรมพัฒนาฝีมือแรงงาน</vt:lpstr>
      <vt:lpstr>ประเภทของโครงการที่หน่วยงานนำเสนอ</vt:lpstr>
      <vt:lpstr>โครงการที่จะนำมาบรรจุในแผน</vt:lpstr>
      <vt:lpstr>Q&amp;A</vt:lpstr>
      <vt:lpstr>แบบสอบถามเพื่อรับฟังความคิดเห็น   (ร่าง) แผนปฏิบัติการดิจิทัลกรมพัฒนาฝีมือแรงงาน  ระยะ 5 ปี (พ.ศ. 2566 – 2570)</vt:lpstr>
      <vt:lpstr>PowerPoint Presentation</vt:lpstr>
      <vt:lpstr>แบบสอบถามเพื่อรับฟังความคิดเห็น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กรพรหม ถิระวัฒน์</cp:lastModifiedBy>
  <cp:revision>26</cp:revision>
  <dcterms:created xsi:type="dcterms:W3CDTF">2022-08-16T08:46:08Z</dcterms:created>
  <dcterms:modified xsi:type="dcterms:W3CDTF">2022-09-11T15:17:21Z</dcterms:modified>
</cp:coreProperties>
</file>