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3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489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486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898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480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0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899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763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478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11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365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855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5F7C0-4531-4135-8E0C-A01116FEC73B}" type="datetimeFigureOut">
              <a:rPr lang="th-TH" smtClean="0"/>
              <a:t>19/12/67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8EBAD-A72D-4613-87AA-6A52CE850F9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469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AABF7-28E1-6D36-E463-77CD1746B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B080F89D-DFB1-D21E-57BA-A26F4D713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901299"/>
              </p:ext>
            </p:extLst>
          </p:nvPr>
        </p:nvGraphicFramePr>
        <p:xfrm>
          <a:off x="693420" y="358898"/>
          <a:ext cx="6499859" cy="8926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820">
                  <a:extLst>
                    <a:ext uri="{9D8B030D-6E8A-4147-A177-3AD203B41FA5}">
                      <a16:colId xmlns:a16="http://schemas.microsoft.com/office/drawing/2014/main" val="766431418"/>
                    </a:ext>
                  </a:extLst>
                </a:gridCol>
                <a:gridCol w="5044440">
                  <a:extLst>
                    <a:ext uri="{9D8B030D-6E8A-4147-A177-3AD203B41FA5}">
                      <a16:colId xmlns:a16="http://schemas.microsoft.com/office/drawing/2014/main" val="78389555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3976593241"/>
                    </a:ext>
                  </a:extLst>
                </a:gridCol>
                <a:gridCol w="647699">
                  <a:extLst>
                    <a:ext uri="{9D8B030D-6E8A-4147-A177-3AD203B41FA5}">
                      <a16:colId xmlns:a16="http://schemas.microsoft.com/office/drawing/2014/main" val="1399124731"/>
                    </a:ext>
                  </a:extLst>
                </a:gridCol>
              </a:tblGrid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รายชื่อบริการ</a:t>
                      </a: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</a:t>
                      </a:r>
                    </a:p>
                  </a:txBody>
                  <a:tcPr marL="56698" marR="56698" marT="28349" marB="28349"/>
                </a:tc>
                <a:extLst>
                  <a:ext uri="{0D108BD9-81ED-4DB2-BD59-A6C34878D82A}">
                    <a16:rowId xmlns:a16="http://schemas.microsoft.com/office/drawing/2014/main" val="1134934323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การขอขึ้นทะเบียนเป็นผู้ประเมิน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สรร.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1455305715"/>
                  </a:ext>
                </a:extLst>
              </a:tr>
              <a:tr h="53393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การขอใบแทนหนังสือรับรองการขึ้นทะเบียนเป็นผู้ประเมินหรือบัตร ประจําตัวผู้ประเมิน 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กรณีชํารุดหรือสูญหาย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สรร.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1851011524"/>
                  </a:ext>
                </a:extLst>
              </a:tr>
              <a:tr h="53393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การขอรับรองการเป็นศูนย์ประเมินความรู้ความสามารถ ตามมาตรา 26/4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(2) และกรณีต่ออายุ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สรร.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1751254224"/>
                  </a:ext>
                </a:extLst>
              </a:tr>
              <a:tr h="56105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การขอใบแทนหนังสือรับรองการเป็นศูนย์ประเมินความรู้ความสามารถ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ตามมาตรา 26/4 (2)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สรร.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345606688"/>
                  </a:ext>
                </a:extLst>
              </a:tr>
              <a:tr h="34462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การขอรับรองการขึ้นทะเบียนเป็นองค์กรอาชีพ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สรร.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512103246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การขอใบอนุญาต การ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ดําเนินการ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ทดสอบฝีมือคนหางานเพื่อไป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ทํา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งานในต่างประเทศ 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(สถานทดสอบฝีมือคนหางาน) 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</a:t>
                      </a:r>
                      <a:endParaRPr lang="th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กมฐ.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4254479929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การต่อใบอนุญาต การ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ดําเนินการ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ทดสอบฝีมือคนหางานเพื่อไป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ทํา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งาน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ในต่างประเทศ (สถานทดสอบฝีมือคนหางาน)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</a:t>
                      </a:r>
                      <a:endParaRPr lang="th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กมฐ.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483592859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การออกใบแทนใบอนุญาต การ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ดําเนินการ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ทดสอบฝีมือคนหางาน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เพื่อไป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ทํา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งานในต่างประเทศ (สถานทดสอบฝีมือคนหางาน)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</a:t>
                      </a:r>
                      <a:endParaRPr lang="th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กมฐ.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3404236964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การขอรับเงินช่วยเหลือหรืออุดหนุนจากกองทุนพัฒนาฝีมือแรงงานแก่ ผู้นําเนินการทดสอบมาตรฐานฝีมือแรงงานที่มีผู้ผ่านการทดสอบ 100 คน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?</a:t>
                      </a:r>
                      <a:endParaRPr lang="th-TH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3463416815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การขอรับเงินช่วยเหลือหรืออุดหนุนจากกองทุนพัฒนาฝีมือแรงงานแก่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ผู้ที่ได้รับการรับรองมาตรฐานฝีมือแรงงานของตน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?</a:t>
                      </a:r>
                      <a:endParaRPr lang="th-TH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2530840657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การขอรับเงินช่วยเหลือหรืออุดหนุนจากกองทุนพัฒนาฝีมือแรงงาน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แก่ผู้ประกอบกิจการที่พัฒนาฝีมือแรงงานเกินกว่าร้อยละ 70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?</a:t>
                      </a:r>
                      <a:endParaRPr lang="th-TH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814129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การขออนุญาตเป็นผู้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ดําเนินการ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ทดสอบมาตรฐานฝีมือแรงงานแห่งชาติ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?</a:t>
                      </a:r>
                      <a:endParaRPr lang="th-TH" sz="24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กมฐ.</a:t>
                      </a: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52145002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การยื่นขอ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คํ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าขอรับสิทธิ ประโยชน์จากการ ฝึกอบรมฝีมือแรงงาน 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(กรณีฝึกยกระดับฝีมือแรงงานและฝึกเปลี่ยนสาขาอาชีพ)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2176639776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การให้ความเห็นชอบรายละเอียดเกี่ยวกับการฝึกเตรียมเข้า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ทํางาน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(กรณีเป็นผู้ดำเนินการฝึกเอง)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3021643774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การให้ความเห็นชอบหลักสูตร รายละเอียดที่เกี่ยวข้องและรายการ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ค่าใช้จ่ายที่ใช้ในการฝึกยกระดับฝีมือแรงงานและการฝึกเปลี่ยนสาขาอาชีพ</a:t>
                      </a:r>
                    </a:p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(กรณีเป็นผู้</a:t>
                      </a: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ดําเนินการ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ฝึกอบรมเองหรือจ้างจัดฝึกอบรม)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1730223756"/>
                  </a:ext>
                </a:extLst>
              </a:tr>
              <a:tr h="32128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  <a:endParaRPr lang="th-TH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การให้ความเห็นชอบหลักสูตร รายละเอียดที่เกี่ยวข้องและรายการค่าใช้จ่ายที่ใช้ในการฝึกยกระดับฝีมือแรงงานและการฝึกเปลี่ยนสาขาอาชีพ (กรณีส่งลูกจ้างไปรับการฝึกภายนอก)</a:t>
                      </a:r>
                    </a:p>
                  </a:txBody>
                  <a:tcPr marL="56698" marR="56698" marT="28349" marB="28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  <a:sym typeface="Wingdings" panose="05000000000000000000" pitchFamily="2" charset="2"/>
                        </a:rPr>
                        <a:t></a:t>
                      </a:r>
                      <a:endParaRPr lang="th-TH" sz="2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กสพ</a:t>
                      </a:r>
                      <a:r>
                        <a:rPr lang="th-TH" sz="160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6698" marR="56698" marT="28349" marB="28349" anchor="ctr"/>
                </a:tc>
                <a:extLst>
                  <a:ext uri="{0D108BD9-81ED-4DB2-BD59-A6C34878D82A}">
                    <a16:rowId xmlns:a16="http://schemas.microsoft.com/office/drawing/2014/main" val="1401146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20745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</TotalTime>
  <Words>382</Words>
  <Application>Microsoft Office PowerPoint</Application>
  <PresentationFormat>กำหนดเอง</PresentationFormat>
  <Paragraphs>79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iTDSDPC-13AB1F</dc:creator>
  <cp:lastModifiedBy>Yot_ictm 20</cp:lastModifiedBy>
  <cp:revision>11</cp:revision>
  <dcterms:created xsi:type="dcterms:W3CDTF">2024-12-19T03:40:57Z</dcterms:created>
  <dcterms:modified xsi:type="dcterms:W3CDTF">2024-12-19T04:29:44Z</dcterms:modified>
</cp:coreProperties>
</file>